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38"/>
  </p:notesMasterIdLst>
  <p:sldIdLst>
    <p:sldId id="256" r:id="rId5"/>
    <p:sldId id="272" r:id="rId6"/>
    <p:sldId id="273" r:id="rId7"/>
    <p:sldId id="284" r:id="rId8"/>
    <p:sldId id="285" r:id="rId9"/>
    <p:sldId id="257" r:id="rId10"/>
    <p:sldId id="263" r:id="rId11"/>
    <p:sldId id="296" r:id="rId12"/>
    <p:sldId id="271" r:id="rId13"/>
    <p:sldId id="258" r:id="rId14"/>
    <p:sldId id="264" r:id="rId15"/>
    <p:sldId id="305" r:id="rId16"/>
    <p:sldId id="281" r:id="rId17"/>
    <p:sldId id="276" r:id="rId18"/>
    <p:sldId id="286" r:id="rId19"/>
    <p:sldId id="287" r:id="rId20"/>
    <p:sldId id="259" r:id="rId21"/>
    <p:sldId id="297" r:id="rId22"/>
    <p:sldId id="299" r:id="rId23"/>
    <p:sldId id="278" r:id="rId24"/>
    <p:sldId id="300" r:id="rId25"/>
    <p:sldId id="302" r:id="rId26"/>
    <p:sldId id="260" r:id="rId27"/>
    <p:sldId id="289" r:id="rId28"/>
    <p:sldId id="290" r:id="rId29"/>
    <p:sldId id="291" r:id="rId30"/>
    <p:sldId id="304" r:id="rId31"/>
    <p:sldId id="292" r:id="rId32"/>
    <p:sldId id="293" r:id="rId33"/>
    <p:sldId id="294" r:id="rId34"/>
    <p:sldId id="282" r:id="rId35"/>
    <p:sldId id="288" r:id="rId36"/>
    <p:sldId id="303" r:id="rId3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ACBB"/>
    <a:srgbClr val="000000"/>
    <a:srgbClr val="E7FAE6"/>
    <a:srgbClr val="D6FCD4"/>
    <a:srgbClr val="E3FDEF"/>
    <a:srgbClr val="F4FCFE"/>
    <a:srgbClr val="FDF8E3"/>
    <a:srgbClr val="F4F4EC"/>
    <a:srgbClr val="D7F7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FB1A21D-63FE-45C9-A943-12CFD398AA5E}" v="570" dt="2022-02-06T18:29:47.785"/>
  </p1510:revLst>
</p1510:revInfo>
</file>

<file path=ppt/tableStyles.xml><?xml version="1.0" encoding="utf-8"?>
<a:tblStyleLst xmlns:a="http://schemas.openxmlformats.org/drawingml/2006/main" def="{5C22544A-7EE6-4342-B048-85BDC9FD1C3A}"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12C8C85-51F0-491E-9774-3900AFEF0FD7}" styleName="Helle Formatvorlage 2 - Akz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Designformatvorlage 1 - Akz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FD0F851-EC5A-4D38-B0AD-8093EC10F338}" styleName="Stile chiaro 1 - Colore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C083E6E3-FA7D-4D7B-A595-EF9225AFEA82}" styleName="Stile chiaro 1 - Colore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86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presProps" Target="pres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microsoft.com/office/2016/11/relationships/changesInfo" Target="changesInfos/changesInfo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olini Elisa (s)" userId="S::elisa.polini_students.fhnw.ch#ext#@zhaw.onmicrosoft.com::73d09a5c-eed0-4dca-a6e4-bd2291a72deb" providerId="AD" clId="Web-{92BED93B-E74F-437B-9A44-B84B03508819}"/>
    <pc:docChg chg="modSld">
      <pc:chgData name="Polini Elisa (s)" userId="S::elisa.polini_students.fhnw.ch#ext#@zhaw.onmicrosoft.com::73d09a5c-eed0-4dca-a6e4-bd2291a72deb" providerId="AD" clId="Web-{92BED93B-E74F-437B-9A44-B84B03508819}" dt="2022-01-28T09:55:26.754" v="0"/>
      <pc:docMkLst>
        <pc:docMk/>
      </pc:docMkLst>
      <pc:sldChg chg="addSp">
        <pc:chgData name="Polini Elisa (s)" userId="S::elisa.polini_students.fhnw.ch#ext#@zhaw.onmicrosoft.com::73d09a5c-eed0-4dca-a6e4-bd2291a72deb" providerId="AD" clId="Web-{92BED93B-E74F-437B-9A44-B84B03508819}" dt="2022-01-28T09:55:26.754" v="0"/>
        <pc:sldMkLst>
          <pc:docMk/>
          <pc:sldMk cId="4129125834" sldId="256"/>
        </pc:sldMkLst>
        <pc:spChg chg="add">
          <ac:chgData name="Polini Elisa (s)" userId="S::elisa.polini_students.fhnw.ch#ext#@zhaw.onmicrosoft.com::73d09a5c-eed0-4dca-a6e4-bd2291a72deb" providerId="AD" clId="Web-{92BED93B-E74F-437B-9A44-B84B03508819}" dt="2022-01-28T09:55:26.754" v="0"/>
          <ac:spMkLst>
            <pc:docMk/>
            <pc:sldMk cId="4129125834" sldId="256"/>
            <ac:spMk id="5" creationId="{FF312A77-1B3C-4861-AE26-384298ED0C49}"/>
          </ac:spMkLst>
        </pc:spChg>
      </pc:sldChg>
    </pc:docChg>
  </pc:docChgLst>
  <pc:docChgLst>
    <pc:chgData name="Noël Jérémie" userId="S::jeremie.noel_master.hes-so.ch#ext#@zhaw.onmicrosoft.com::b3adc5ae-0fd1-455c-9a13-9d8cae8a7b25" providerId="AD" clId="Web-{EB4F4EAA-5304-4176-A08F-4C14F0EAE502}"/>
    <pc:docChg chg="modSld">
      <pc:chgData name="Noël Jérémie" userId="S::jeremie.noel_master.hes-so.ch#ext#@zhaw.onmicrosoft.com::b3adc5ae-0fd1-455c-9a13-9d8cae8a7b25" providerId="AD" clId="Web-{EB4F4EAA-5304-4176-A08F-4C14F0EAE502}" dt="2022-01-28T09:56:39.103" v="27" actId="20577"/>
      <pc:docMkLst>
        <pc:docMk/>
      </pc:docMkLst>
      <pc:sldChg chg="addSp delSp modSp">
        <pc:chgData name="Noël Jérémie" userId="S::jeremie.noel_master.hes-so.ch#ext#@zhaw.onmicrosoft.com::b3adc5ae-0fd1-455c-9a13-9d8cae8a7b25" providerId="AD" clId="Web-{EB4F4EAA-5304-4176-A08F-4C14F0EAE502}" dt="2022-01-28T09:56:26.665" v="20" actId="20577"/>
        <pc:sldMkLst>
          <pc:docMk/>
          <pc:sldMk cId="3134909026" sldId="275"/>
        </pc:sldMkLst>
        <pc:spChg chg="mod">
          <ac:chgData name="Noël Jérémie" userId="S::jeremie.noel_master.hes-so.ch#ext#@zhaw.onmicrosoft.com::b3adc5ae-0fd1-455c-9a13-9d8cae8a7b25" providerId="AD" clId="Web-{EB4F4EAA-5304-4176-A08F-4C14F0EAE502}" dt="2022-01-28T09:56:26.665" v="20" actId="20577"/>
          <ac:spMkLst>
            <pc:docMk/>
            <pc:sldMk cId="3134909026" sldId="275"/>
            <ac:spMk id="2" creationId="{67D2D3AE-3B42-408C-A18A-B94B6C420791}"/>
          </ac:spMkLst>
        </pc:spChg>
        <pc:spChg chg="add del mod">
          <ac:chgData name="Noël Jérémie" userId="S::jeremie.noel_master.hes-so.ch#ext#@zhaw.onmicrosoft.com::b3adc5ae-0fd1-455c-9a13-9d8cae8a7b25" providerId="AD" clId="Web-{EB4F4EAA-5304-4176-A08F-4C14F0EAE502}" dt="2022-01-28T09:55:04.304" v="1"/>
          <ac:spMkLst>
            <pc:docMk/>
            <pc:sldMk cId="3134909026" sldId="275"/>
            <ac:spMk id="5" creationId="{AA9C0761-66F5-408F-A5B0-7063437C11F4}"/>
          </ac:spMkLst>
        </pc:spChg>
        <pc:picChg chg="add mod ord">
          <ac:chgData name="Noël Jérémie" userId="S::jeremie.noel_master.hes-so.ch#ext#@zhaw.onmicrosoft.com::b3adc5ae-0fd1-455c-9a13-9d8cae8a7b25" providerId="AD" clId="Web-{EB4F4EAA-5304-4176-A08F-4C14F0EAE502}" dt="2022-01-28T09:55:04.304" v="1"/>
          <ac:picMkLst>
            <pc:docMk/>
            <pc:sldMk cId="3134909026" sldId="275"/>
            <ac:picMk id="6" creationId="{7D0E0219-C81A-417A-9C02-EA73C058F47E}"/>
          </ac:picMkLst>
        </pc:picChg>
        <pc:picChg chg="del">
          <ac:chgData name="Noël Jérémie" userId="S::jeremie.noel_master.hes-so.ch#ext#@zhaw.onmicrosoft.com::b3adc5ae-0fd1-455c-9a13-9d8cae8a7b25" providerId="AD" clId="Web-{EB4F4EAA-5304-4176-A08F-4C14F0EAE502}" dt="2022-01-28T09:55:01.960" v="0"/>
          <ac:picMkLst>
            <pc:docMk/>
            <pc:sldMk cId="3134909026" sldId="275"/>
            <ac:picMk id="8" creationId="{FC9988A9-ACA1-44B4-981A-A730F2CEF8E7}"/>
          </ac:picMkLst>
        </pc:picChg>
      </pc:sldChg>
      <pc:sldChg chg="addSp delSp modSp">
        <pc:chgData name="Noël Jérémie" userId="S::jeremie.noel_master.hes-so.ch#ext#@zhaw.onmicrosoft.com::b3adc5ae-0fd1-455c-9a13-9d8cae8a7b25" providerId="AD" clId="Web-{EB4F4EAA-5304-4176-A08F-4C14F0EAE502}" dt="2022-01-28T09:56:39.103" v="27" actId="20577"/>
        <pc:sldMkLst>
          <pc:docMk/>
          <pc:sldMk cId="1353604051" sldId="279"/>
        </pc:sldMkLst>
        <pc:spChg chg="mod">
          <ac:chgData name="Noël Jérémie" userId="S::jeremie.noel_master.hes-so.ch#ext#@zhaw.onmicrosoft.com::b3adc5ae-0fd1-455c-9a13-9d8cae8a7b25" providerId="AD" clId="Web-{EB4F4EAA-5304-4176-A08F-4C14F0EAE502}" dt="2022-01-28T09:56:39.103" v="27" actId="20577"/>
          <ac:spMkLst>
            <pc:docMk/>
            <pc:sldMk cId="1353604051" sldId="279"/>
            <ac:spMk id="2" creationId="{67D2D3AE-3B42-408C-A18A-B94B6C420791}"/>
          </ac:spMkLst>
        </pc:spChg>
        <pc:spChg chg="add del mod">
          <ac:chgData name="Noël Jérémie" userId="S::jeremie.noel_master.hes-so.ch#ext#@zhaw.onmicrosoft.com::b3adc5ae-0fd1-455c-9a13-9d8cae8a7b25" providerId="AD" clId="Web-{EB4F4EAA-5304-4176-A08F-4C14F0EAE502}" dt="2022-01-28T09:55:43.086" v="3"/>
          <ac:spMkLst>
            <pc:docMk/>
            <pc:sldMk cId="1353604051" sldId="279"/>
            <ac:spMk id="5" creationId="{42B574C2-2F71-477A-A45C-799DFF7FDF0D}"/>
          </ac:spMkLst>
        </pc:spChg>
        <pc:picChg chg="add mod ord">
          <ac:chgData name="Noël Jérémie" userId="S::jeremie.noel_master.hes-so.ch#ext#@zhaw.onmicrosoft.com::b3adc5ae-0fd1-455c-9a13-9d8cae8a7b25" providerId="AD" clId="Web-{EB4F4EAA-5304-4176-A08F-4C14F0EAE502}" dt="2022-01-28T09:55:43.086" v="3"/>
          <ac:picMkLst>
            <pc:docMk/>
            <pc:sldMk cId="1353604051" sldId="279"/>
            <ac:picMk id="6" creationId="{231887B1-C4AD-46A6-9A0B-EB4D25C52CB4}"/>
          </ac:picMkLst>
        </pc:picChg>
        <pc:picChg chg="del">
          <ac:chgData name="Noël Jérémie" userId="S::jeremie.noel_master.hes-so.ch#ext#@zhaw.onmicrosoft.com::b3adc5ae-0fd1-455c-9a13-9d8cae8a7b25" providerId="AD" clId="Web-{EB4F4EAA-5304-4176-A08F-4C14F0EAE502}" dt="2022-01-28T09:55:41.305" v="2"/>
          <ac:picMkLst>
            <pc:docMk/>
            <pc:sldMk cId="1353604051" sldId="279"/>
            <ac:picMk id="8" creationId="{417D2D9F-90B5-4CE3-ABA1-A6A124EB4AA6}"/>
          </ac:picMkLst>
        </pc:picChg>
      </pc:sldChg>
    </pc:docChg>
  </pc:docChgLst>
  <pc:docChgLst>
    <pc:chgData name="Polini Elisa (s)" userId="S::elisa.polini_students.fhnw.ch#ext#@zhaw.onmicrosoft.com::73d09a5c-eed0-4dca-a6e4-bd2291a72deb" providerId="AD" clId="Web-{C3F7D9AA-6012-43EA-829C-5AAB4A287414}"/>
    <pc:docChg chg="modSld">
      <pc:chgData name="Polini Elisa (s)" userId="S::elisa.polini_students.fhnw.ch#ext#@zhaw.onmicrosoft.com::73d09a5c-eed0-4dca-a6e4-bd2291a72deb" providerId="AD" clId="Web-{C3F7D9AA-6012-43EA-829C-5AAB4A287414}" dt="2022-01-28T09:37:13.958" v="197"/>
      <pc:docMkLst>
        <pc:docMk/>
      </pc:docMkLst>
      <pc:sldChg chg="addSp modSp">
        <pc:chgData name="Polini Elisa (s)" userId="S::elisa.polini_students.fhnw.ch#ext#@zhaw.onmicrosoft.com::73d09a5c-eed0-4dca-a6e4-bd2291a72deb" providerId="AD" clId="Web-{C3F7D9AA-6012-43EA-829C-5AAB4A287414}" dt="2022-01-28T09:37:13.958" v="197"/>
        <pc:sldMkLst>
          <pc:docMk/>
          <pc:sldMk cId="1587535646" sldId="267"/>
        </pc:sldMkLst>
        <pc:spChg chg="add">
          <ac:chgData name="Polini Elisa (s)" userId="S::elisa.polini_students.fhnw.ch#ext#@zhaw.onmicrosoft.com::73d09a5c-eed0-4dca-a6e4-bd2291a72deb" providerId="AD" clId="Web-{C3F7D9AA-6012-43EA-829C-5AAB4A287414}" dt="2022-01-28T09:37:13.958" v="197"/>
          <ac:spMkLst>
            <pc:docMk/>
            <pc:sldMk cId="1587535646" sldId="267"/>
            <ac:spMk id="5" creationId="{9DA70AEE-0425-4BAD-98E9-B8FA58502E6A}"/>
          </ac:spMkLst>
        </pc:spChg>
        <pc:graphicFrameChg chg="add mod modGraphic">
          <ac:chgData name="Polini Elisa (s)" userId="S::elisa.polini_students.fhnw.ch#ext#@zhaw.onmicrosoft.com::73d09a5c-eed0-4dca-a6e4-bd2291a72deb" providerId="AD" clId="Web-{C3F7D9AA-6012-43EA-829C-5AAB4A287414}" dt="2022-01-28T09:33:35.860" v="195" actId="1076"/>
          <ac:graphicFrameMkLst>
            <pc:docMk/>
            <pc:sldMk cId="1587535646" sldId="267"/>
            <ac:graphicFrameMk id="3" creationId="{2BDEEF8E-EE09-4F7E-A602-F399E96C7695}"/>
          </ac:graphicFrameMkLst>
        </pc:graphicFrameChg>
        <pc:picChg chg="mod">
          <ac:chgData name="Polini Elisa (s)" userId="S::elisa.polini_students.fhnw.ch#ext#@zhaw.onmicrosoft.com::73d09a5c-eed0-4dca-a6e4-bd2291a72deb" providerId="AD" clId="Web-{C3F7D9AA-6012-43EA-829C-5AAB4A287414}" dt="2022-01-28T09:33:38.610" v="196" actId="1076"/>
          <ac:picMkLst>
            <pc:docMk/>
            <pc:sldMk cId="1587535646" sldId="267"/>
            <ac:picMk id="6" creationId="{7D5A1C8E-CDEC-4385-ABF7-FDBA61E6288A}"/>
          </ac:picMkLst>
        </pc:picChg>
      </pc:sldChg>
    </pc:docChg>
  </pc:docChgLst>
  <pc:docChgLst>
    <pc:chgData name="Kuleta Natalia (kuletnat)" userId="S::kuletnat@students.zhaw.ch::49e2b306-9c86-4680-83d6-52abda074269" providerId="AD" clId="Web-{D47D00A9-DB27-450C-BA54-7C0F6B883654}"/>
    <pc:docChg chg="modSld">
      <pc:chgData name="Kuleta Natalia (kuletnat)" userId="S::kuletnat@students.zhaw.ch::49e2b306-9c86-4680-83d6-52abda074269" providerId="AD" clId="Web-{D47D00A9-DB27-450C-BA54-7C0F6B883654}" dt="2022-01-28T11:53:22.696" v="17" actId="1076"/>
      <pc:docMkLst>
        <pc:docMk/>
      </pc:docMkLst>
      <pc:sldChg chg="addSp modSp">
        <pc:chgData name="Kuleta Natalia (kuletnat)" userId="S::kuletnat@students.zhaw.ch::49e2b306-9c86-4680-83d6-52abda074269" providerId="AD" clId="Web-{D47D00A9-DB27-450C-BA54-7C0F6B883654}" dt="2022-01-28T11:53:22.696" v="17" actId="1076"/>
        <pc:sldMkLst>
          <pc:docMk/>
          <pc:sldMk cId="652936775" sldId="299"/>
        </pc:sldMkLst>
        <pc:picChg chg="add mod modCrop">
          <ac:chgData name="Kuleta Natalia (kuletnat)" userId="S::kuletnat@students.zhaw.ch::49e2b306-9c86-4680-83d6-52abda074269" providerId="AD" clId="Web-{D47D00A9-DB27-450C-BA54-7C0F6B883654}" dt="2022-01-28T11:52:29.333" v="8" actId="1076"/>
          <ac:picMkLst>
            <pc:docMk/>
            <pc:sldMk cId="652936775" sldId="299"/>
            <ac:picMk id="3" creationId="{6E4381E0-0899-4D87-AC40-D2916F60EE3B}"/>
          </ac:picMkLst>
        </pc:picChg>
        <pc:picChg chg="add mod modCrop">
          <ac:chgData name="Kuleta Natalia (kuletnat)" userId="S::kuletnat@students.zhaw.ch::49e2b306-9c86-4680-83d6-52abda074269" providerId="AD" clId="Web-{D47D00A9-DB27-450C-BA54-7C0F6B883654}" dt="2022-01-28T11:53:22.696" v="17" actId="1076"/>
          <ac:picMkLst>
            <pc:docMk/>
            <pc:sldMk cId="652936775" sldId="299"/>
            <ac:picMk id="5" creationId="{2D4EFD9A-A996-43DA-BEB3-76815C3E3045}"/>
          </ac:picMkLst>
        </pc:picChg>
      </pc:sldChg>
    </pc:docChg>
  </pc:docChgLst>
  <pc:docChgLst>
    <pc:chgData name="Nicollier Alexandre" userId="c88faca6-f025-40ac-baa9-4714ecae9173" providerId="ADAL" clId="{8DFFE6BE-A057-4569-8FEE-E62898F68539}"/>
    <pc:docChg chg="addSld delSld modSld sldOrd">
      <pc:chgData name="Nicollier Alexandre" userId="c88faca6-f025-40ac-baa9-4714ecae9173" providerId="ADAL" clId="{8DFFE6BE-A057-4569-8FEE-E62898F68539}" dt="2022-01-28T11:05:31.510" v="15" actId="47"/>
      <pc:docMkLst>
        <pc:docMk/>
      </pc:docMkLst>
      <pc:sldChg chg="addSp delSp modSp add mod setBg delDesignElem">
        <pc:chgData name="Nicollier Alexandre" userId="c88faca6-f025-40ac-baa9-4714ecae9173" providerId="ADAL" clId="{8DFFE6BE-A057-4569-8FEE-E62898F68539}" dt="2022-01-28T10:04:35.546" v="12" actId="14100"/>
        <pc:sldMkLst>
          <pc:docMk/>
          <pc:sldMk cId="1532272768" sldId="289"/>
        </pc:sldMkLst>
        <pc:spChg chg="add mod ord">
          <ac:chgData name="Nicollier Alexandre" userId="c88faca6-f025-40ac-baa9-4714ecae9173" providerId="ADAL" clId="{8DFFE6BE-A057-4569-8FEE-E62898F68539}" dt="2022-01-28T10:04:35.546" v="12" actId="14100"/>
          <ac:spMkLst>
            <pc:docMk/>
            <pc:sldMk cId="1532272768" sldId="289"/>
            <ac:spMk id="2" creationId="{F7440C8E-73EE-46DC-A1D4-8A6BD04D3501}"/>
          </ac:spMkLst>
        </pc:spChg>
        <pc:spChg chg="mod">
          <ac:chgData name="Nicollier Alexandre" userId="c88faca6-f025-40ac-baa9-4714ecae9173" providerId="ADAL" clId="{8DFFE6BE-A057-4569-8FEE-E62898F68539}" dt="2022-01-28T10:03:49.324" v="5" actId="1076"/>
          <ac:spMkLst>
            <pc:docMk/>
            <pc:sldMk cId="1532272768" sldId="289"/>
            <ac:spMk id="10" creationId="{C0D49290-1347-4DF5-A46E-58B014895074}"/>
          </ac:spMkLst>
        </pc:spChg>
        <pc:spChg chg="del">
          <ac:chgData name="Nicollier Alexandre" userId="c88faca6-f025-40ac-baa9-4714ecae9173" providerId="ADAL" clId="{8DFFE6BE-A057-4569-8FEE-E62898F68539}" dt="2022-01-28T10:00:07.674" v="4"/>
          <ac:spMkLst>
            <pc:docMk/>
            <pc:sldMk cId="1532272768" sldId="289"/>
            <ac:spMk id="15" creationId="{6753252F-4873-4F63-801D-CC719279A7D5}"/>
          </ac:spMkLst>
        </pc:spChg>
        <pc:spChg chg="del">
          <ac:chgData name="Nicollier Alexandre" userId="c88faca6-f025-40ac-baa9-4714ecae9173" providerId="ADAL" clId="{8DFFE6BE-A057-4569-8FEE-E62898F68539}" dt="2022-01-28T10:00:07.674" v="4"/>
          <ac:spMkLst>
            <pc:docMk/>
            <pc:sldMk cId="1532272768" sldId="289"/>
            <ac:spMk id="17" creationId="{047C8CCB-F95D-4249-92DD-651249D3535A}"/>
          </ac:spMkLst>
        </pc:spChg>
      </pc:sldChg>
      <pc:sldChg chg="new del">
        <pc:chgData name="Nicollier Alexandre" userId="c88faca6-f025-40ac-baa9-4714ecae9173" providerId="ADAL" clId="{8DFFE6BE-A057-4569-8FEE-E62898F68539}" dt="2022-01-28T09:59:43.413" v="1" actId="47"/>
        <pc:sldMkLst>
          <pc:docMk/>
          <pc:sldMk cId="2786913590" sldId="289"/>
        </pc:sldMkLst>
      </pc:sldChg>
      <pc:sldChg chg="add">
        <pc:chgData name="Nicollier Alexandre" userId="c88faca6-f025-40ac-baa9-4714ecae9173" providerId="ADAL" clId="{8DFFE6BE-A057-4569-8FEE-E62898F68539}" dt="2022-01-28T10:00:07.674" v="4"/>
        <pc:sldMkLst>
          <pc:docMk/>
          <pc:sldMk cId="1049531256" sldId="290"/>
        </pc:sldMkLst>
      </pc:sldChg>
      <pc:sldChg chg="add ord">
        <pc:chgData name="Nicollier Alexandre" userId="c88faca6-f025-40ac-baa9-4714ecae9173" providerId="ADAL" clId="{8DFFE6BE-A057-4569-8FEE-E62898F68539}" dt="2022-01-28T10:33:21.607" v="14"/>
        <pc:sldMkLst>
          <pc:docMk/>
          <pc:sldMk cId="1854837579" sldId="291"/>
        </pc:sldMkLst>
      </pc:sldChg>
      <pc:sldChg chg="delSp add setBg delDesignElem">
        <pc:chgData name="Nicollier Alexandre" userId="c88faca6-f025-40ac-baa9-4714ecae9173" providerId="ADAL" clId="{8DFFE6BE-A057-4569-8FEE-E62898F68539}" dt="2022-01-28T10:00:07.674" v="4"/>
        <pc:sldMkLst>
          <pc:docMk/>
          <pc:sldMk cId="2241132822" sldId="292"/>
        </pc:sldMkLst>
        <pc:spChg chg="del">
          <ac:chgData name="Nicollier Alexandre" userId="c88faca6-f025-40ac-baa9-4714ecae9173" providerId="ADAL" clId="{8DFFE6BE-A057-4569-8FEE-E62898F68539}" dt="2022-01-28T10:00:07.674" v="4"/>
          <ac:spMkLst>
            <pc:docMk/>
            <pc:sldMk cId="2241132822" sldId="292"/>
            <ac:spMk id="10" creationId="{A4AC5506-6312-4701-8D3C-40187889A947}"/>
          </ac:spMkLst>
        </pc:spChg>
      </pc:sldChg>
      <pc:sldChg chg="add">
        <pc:chgData name="Nicollier Alexandre" userId="c88faca6-f025-40ac-baa9-4714ecae9173" providerId="ADAL" clId="{8DFFE6BE-A057-4569-8FEE-E62898F68539}" dt="2022-01-28T10:00:07.674" v="4"/>
        <pc:sldMkLst>
          <pc:docMk/>
          <pc:sldMk cId="2428582804" sldId="293"/>
        </pc:sldMkLst>
      </pc:sldChg>
      <pc:sldChg chg="add">
        <pc:chgData name="Nicollier Alexandre" userId="c88faca6-f025-40ac-baa9-4714ecae9173" providerId="ADAL" clId="{8DFFE6BE-A057-4569-8FEE-E62898F68539}" dt="2022-01-28T10:00:07.674" v="4"/>
        <pc:sldMkLst>
          <pc:docMk/>
          <pc:sldMk cId="2363440697" sldId="294"/>
        </pc:sldMkLst>
      </pc:sldChg>
      <pc:sldChg chg="del">
        <pc:chgData name="Nicollier Alexandre" userId="c88faca6-f025-40ac-baa9-4714ecae9173" providerId="ADAL" clId="{8DFFE6BE-A057-4569-8FEE-E62898F68539}" dt="2022-01-28T11:05:31.510" v="15" actId="47"/>
        <pc:sldMkLst>
          <pc:docMk/>
          <pc:sldMk cId="2304021083" sldId="298"/>
        </pc:sldMkLst>
      </pc:sldChg>
    </pc:docChg>
  </pc:docChgLst>
  <pc:docChgLst>
    <pc:chgData name="Noël Jérémie" userId="S::jeremie.noel_master.hes-so.ch#ext#@zhaw.onmicrosoft.com::b3adc5ae-0fd1-455c-9a13-9d8cae8a7b25" providerId="AD" clId="Web-{00512B07-8DA0-4082-81FB-388F0D099805}"/>
    <pc:docChg chg="modSld">
      <pc:chgData name="Noël Jérémie" userId="S::jeremie.noel_master.hes-so.ch#ext#@zhaw.onmicrosoft.com::b3adc5ae-0fd1-455c-9a13-9d8cae8a7b25" providerId="AD" clId="Web-{00512B07-8DA0-4082-81FB-388F0D099805}" dt="2022-01-28T09:49:17.273" v="14" actId="14100"/>
      <pc:docMkLst>
        <pc:docMk/>
      </pc:docMkLst>
      <pc:sldChg chg="addSp delSp modSp">
        <pc:chgData name="Noël Jérémie" userId="S::jeremie.noel_master.hes-so.ch#ext#@zhaw.onmicrosoft.com::b3adc5ae-0fd1-455c-9a13-9d8cae8a7b25" providerId="AD" clId="Web-{00512B07-8DA0-4082-81FB-388F0D099805}" dt="2022-01-28T09:48:13.035" v="9" actId="1076"/>
        <pc:sldMkLst>
          <pc:docMk/>
          <pc:sldMk cId="3134909026" sldId="275"/>
        </pc:sldMkLst>
        <pc:spChg chg="add del mod">
          <ac:chgData name="Noël Jérémie" userId="S::jeremie.noel_master.hes-so.ch#ext#@zhaw.onmicrosoft.com::b3adc5ae-0fd1-455c-9a13-9d8cae8a7b25" providerId="AD" clId="Web-{00512B07-8DA0-4082-81FB-388F0D099805}" dt="2022-01-28T09:47:50.612" v="3"/>
          <ac:spMkLst>
            <pc:docMk/>
            <pc:sldMk cId="3134909026" sldId="275"/>
            <ac:spMk id="7" creationId="{0DD60B3D-79CD-45A7-AE48-C6AB1D2E5B8C}"/>
          </ac:spMkLst>
        </pc:spChg>
        <pc:picChg chg="add del mod">
          <ac:chgData name="Noël Jérémie" userId="S::jeremie.noel_master.hes-so.ch#ext#@zhaw.onmicrosoft.com::b3adc5ae-0fd1-455c-9a13-9d8cae8a7b25" providerId="AD" clId="Web-{00512B07-8DA0-4082-81FB-388F0D099805}" dt="2022-01-28T09:47:36.362" v="1"/>
          <ac:picMkLst>
            <pc:docMk/>
            <pc:sldMk cId="3134909026" sldId="275"/>
            <ac:picMk id="3" creationId="{234E79AA-F5BB-4AE3-A711-3D307F8956A8}"/>
          </ac:picMkLst>
        </pc:picChg>
        <pc:picChg chg="del">
          <ac:chgData name="Noël Jérémie" userId="S::jeremie.noel_master.hes-so.ch#ext#@zhaw.onmicrosoft.com::b3adc5ae-0fd1-455c-9a13-9d8cae8a7b25" providerId="AD" clId="Web-{00512B07-8DA0-4082-81FB-388F0D099805}" dt="2022-01-28T09:47:49.847" v="2"/>
          <ac:picMkLst>
            <pc:docMk/>
            <pc:sldMk cId="3134909026" sldId="275"/>
            <ac:picMk id="5" creationId="{95C90D54-8D1E-4090-B84C-16C97B753B2C}"/>
          </ac:picMkLst>
        </pc:picChg>
        <pc:picChg chg="add mod ord">
          <ac:chgData name="Noël Jérémie" userId="S::jeremie.noel_master.hes-so.ch#ext#@zhaw.onmicrosoft.com::b3adc5ae-0fd1-455c-9a13-9d8cae8a7b25" providerId="AD" clId="Web-{00512B07-8DA0-4082-81FB-388F0D099805}" dt="2022-01-28T09:48:13.035" v="9" actId="1076"/>
          <ac:picMkLst>
            <pc:docMk/>
            <pc:sldMk cId="3134909026" sldId="275"/>
            <ac:picMk id="8" creationId="{FC9988A9-ACA1-44B4-981A-A730F2CEF8E7}"/>
          </ac:picMkLst>
        </pc:picChg>
      </pc:sldChg>
      <pc:sldChg chg="addSp delSp modSp">
        <pc:chgData name="Noël Jérémie" userId="S::jeremie.noel_master.hes-so.ch#ext#@zhaw.onmicrosoft.com::b3adc5ae-0fd1-455c-9a13-9d8cae8a7b25" providerId="AD" clId="Web-{00512B07-8DA0-4082-81FB-388F0D099805}" dt="2022-01-28T09:49:17.273" v="14" actId="14100"/>
        <pc:sldMkLst>
          <pc:docMk/>
          <pc:sldMk cId="1353604051" sldId="279"/>
        </pc:sldMkLst>
        <pc:spChg chg="add del mod">
          <ac:chgData name="Noël Jérémie" userId="S::jeremie.noel_master.hes-so.ch#ext#@zhaw.onmicrosoft.com::b3adc5ae-0fd1-455c-9a13-9d8cae8a7b25" providerId="AD" clId="Web-{00512B07-8DA0-4082-81FB-388F0D099805}" dt="2022-01-28T09:49:12.179" v="13"/>
          <ac:spMkLst>
            <pc:docMk/>
            <pc:sldMk cId="1353604051" sldId="279"/>
            <ac:spMk id="7" creationId="{9BB7488B-51AB-4BF5-8966-619911D6E983}"/>
          </ac:spMkLst>
        </pc:spChg>
        <pc:picChg chg="add del mod">
          <ac:chgData name="Noël Jérémie" userId="S::jeremie.noel_master.hes-so.ch#ext#@zhaw.onmicrosoft.com::b3adc5ae-0fd1-455c-9a13-9d8cae8a7b25" providerId="AD" clId="Web-{00512B07-8DA0-4082-81FB-388F0D099805}" dt="2022-01-28T09:49:05.257" v="11"/>
          <ac:picMkLst>
            <pc:docMk/>
            <pc:sldMk cId="1353604051" sldId="279"/>
            <ac:picMk id="3" creationId="{A3398C22-F911-4A16-8913-7FF42DC7C727}"/>
          </ac:picMkLst>
        </pc:picChg>
        <pc:picChg chg="del">
          <ac:chgData name="Noël Jérémie" userId="S::jeremie.noel_master.hes-so.ch#ext#@zhaw.onmicrosoft.com::b3adc5ae-0fd1-455c-9a13-9d8cae8a7b25" providerId="AD" clId="Web-{00512B07-8DA0-4082-81FB-388F0D099805}" dt="2022-01-28T09:49:09.195" v="12"/>
          <ac:picMkLst>
            <pc:docMk/>
            <pc:sldMk cId="1353604051" sldId="279"/>
            <ac:picMk id="5" creationId="{D6449148-6234-4CD6-B0BE-07D8CCCB60B2}"/>
          </ac:picMkLst>
        </pc:picChg>
        <pc:picChg chg="add mod ord">
          <ac:chgData name="Noël Jérémie" userId="S::jeremie.noel_master.hes-so.ch#ext#@zhaw.onmicrosoft.com::b3adc5ae-0fd1-455c-9a13-9d8cae8a7b25" providerId="AD" clId="Web-{00512B07-8DA0-4082-81FB-388F0D099805}" dt="2022-01-28T09:49:17.273" v="14" actId="14100"/>
          <ac:picMkLst>
            <pc:docMk/>
            <pc:sldMk cId="1353604051" sldId="279"/>
            <ac:picMk id="8" creationId="{417D2D9F-90B5-4CE3-ABA1-A6A124EB4AA6}"/>
          </ac:picMkLst>
        </pc:picChg>
      </pc:sldChg>
    </pc:docChg>
  </pc:docChgLst>
  <pc:docChgLst>
    <pc:chgData name="Christa Kölbener" userId="60819a71-dbee-4cbc-8796-739fdf312970" providerId="ADAL" clId="{2D448CE5-FF64-F24C-8B6D-DF9A405B071C}"/>
    <pc:docChg chg="undo custSel addSld delSld modSld">
      <pc:chgData name="Christa Kölbener" userId="60819a71-dbee-4cbc-8796-739fdf312970" providerId="ADAL" clId="{2D448CE5-FF64-F24C-8B6D-DF9A405B071C}" dt="2022-01-28T11:49:54.655" v="547" actId="20577"/>
      <pc:docMkLst>
        <pc:docMk/>
      </pc:docMkLst>
      <pc:sldChg chg="modSp del mod">
        <pc:chgData name="Christa Kölbener" userId="60819a71-dbee-4cbc-8796-739fdf312970" providerId="ADAL" clId="{2D448CE5-FF64-F24C-8B6D-DF9A405B071C}" dt="2022-01-28T11:28:57.892" v="385" actId="2696"/>
        <pc:sldMkLst>
          <pc:docMk/>
          <pc:sldMk cId="3681745293" sldId="266"/>
        </pc:sldMkLst>
        <pc:spChg chg="mod">
          <ac:chgData name="Christa Kölbener" userId="60819a71-dbee-4cbc-8796-739fdf312970" providerId="ADAL" clId="{2D448CE5-FF64-F24C-8B6D-DF9A405B071C}" dt="2022-01-28T09:01:13.204" v="10" actId="20577"/>
          <ac:spMkLst>
            <pc:docMk/>
            <pc:sldMk cId="3681745293" sldId="266"/>
            <ac:spMk id="2" creationId="{E7E18B63-9674-456E-85B6-FF9CB4A3194F}"/>
          </ac:spMkLst>
        </pc:spChg>
        <pc:spChg chg="mod">
          <ac:chgData name="Christa Kölbener" userId="60819a71-dbee-4cbc-8796-739fdf312970" providerId="ADAL" clId="{2D448CE5-FF64-F24C-8B6D-DF9A405B071C}" dt="2022-01-28T09:57:11.083" v="93" actId="20577"/>
          <ac:spMkLst>
            <pc:docMk/>
            <pc:sldMk cId="3681745293" sldId="266"/>
            <ac:spMk id="3" creationId="{283C352A-3995-48C5-A2CA-0427D03195A7}"/>
          </ac:spMkLst>
        </pc:spChg>
      </pc:sldChg>
      <pc:sldChg chg="addSp modSp add mod">
        <pc:chgData name="Christa Kölbener" userId="60819a71-dbee-4cbc-8796-739fdf312970" providerId="ADAL" clId="{2D448CE5-FF64-F24C-8B6D-DF9A405B071C}" dt="2022-01-28T11:49:54.655" v="547" actId="20577"/>
        <pc:sldMkLst>
          <pc:docMk/>
          <pc:sldMk cId="3463727403" sldId="288"/>
        </pc:sldMkLst>
        <pc:spChg chg="mod">
          <ac:chgData name="Christa Kölbener" userId="60819a71-dbee-4cbc-8796-739fdf312970" providerId="ADAL" clId="{2D448CE5-FF64-F24C-8B6D-DF9A405B071C}" dt="2022-01-28T09:56:58.949" v="88" actId="20577"/>
          <ac:spMkLst>
            <pc:docMk/>
            <pc:sldMk cId="3463727403" sldId="288"/>
            <ac:spMk id="2" creationId="{E7E18B63-9674-456E-85B6-FF9CB4A3194F}"/>
          </ac:spMkLst>
        </pc:spChg>
        <pc:spChg chg="mod">
          <ac:chgData name="Christa Kölbener" userId="60819a71-dbee-4cbc-8796-739fdf312970" providerId="ADAL" clId="{2D448CE5-FF64-F24C-8B6D-DF9A405B071C}" dt="2022-01-28T11:45:36.463" v="501" actId="14100"/>
          <ac:spMkLst>
            <pc:docMk/>
            <pc:sldMk cId="3463727403" sldId="288"/>
            <ac:spMk id="3" creationId="{283C352A-3995-48C5-A2CA-0427D03195A7}"/>
          </ac:spMkLst>
        </pc:spChg>
        <pc:spChg chg="add mod">
          <ac:chgData name="Christa Kölbener" userId="60819a71-dbee-4cbc-8796-739fdf312970" providerId="ADAL" clId="{2D448CE5-FF64-F24C-8B6D-DF9A405B071C}" dt="2022-01-28T11:49:54.655" v="547" actId="20577"/>
          <ac:spMkLst>
            <pc:docMk/>
            <pc:sldMk cId="3463727403" sldId="288"/>
            <ac:spMk id="5" creationId="{DF2585CF-6D88-A24E-AAFC-0AE1A43195D7}"/>
          </ac:spMkLst>
        </pc:spChg>
      </pc:sldChg>
      <pc:sldChg chg="add del">
        <pc:chgData name="Christa Kölbener" userId="60819a71-dbee-4cbc-8796-739fdf312970" providerId="ADAL" clId="{2D448CE5-FF64-F24C-8B6D-DF9A405B071C}" dt="2022-01-28T09:56:48.445" v="79" actId="2696"/>
        <pc:sldMkLst>
          <pc:docMk/>
          <pc:sldMk cId="3912787614" sldId="288"/>
        </pc:sldMkLst>
      </pc:sldChg>
      <pc:sldChg chg="addSp delSp modSp add mod">
        <pc:chgData name="Christa Kölbener" userId="60819a71-dbee-4cbc-8796-739fdf312970" providerId="ADAL" clId="{2D448CE5-FF64-F24C-8B6D-DF9A405B071C}" dt="2022-01-28T11:48:23.468" v="538" actId="20577"/>
        <pc:sldMkLst>
          <pc:docMk/>
          <pc:sldMk cId="2920309658" sldId="303"/>
        </pc:sldMkLst>
        <pc:spChg chg="mod">
          <ac:chgData name="Christa Kölbener" userId="60819a71-dbee-4cbc-8796-739fdf312970" providerId="ADAL" clId="{2D448CE5-FF64-F24C-8B6D-DF9A405B071C}" dt="2022-01-28T11:48:23.468" v="538" actId="20577"/>
          <ac:spMkLst>
            <pc:docMk/>
            <pc:sldMk cId="2920309658" sldId="303"/>
            <ac:spMk id="2" creationId="{E7E18B63-9674-456E-85B6-FF9CB4A3194F}"/>
          </ac:spMkLst>
        </pc:spChg>
        <pc:spChg chg="del mod">
          <ac:chgData name="Christa Kölbener" userId="60819a71-dbee-4cbc-8796-739fdf312970" providerId="ADAL" clId="{2D448CE5-FF64-F24C-8B6D-DF9A405B071C}" dt="2022-01-28T11:48:10.694" v="525" actId="478"/>
          <ac:spMkLst>
            <pc:docMk/>
            <pc:sldMk cId="2920309658" sldId="303"/>
            <ac:spMk id="3" creationId="{283C352A-3995-48C5-A2CA-0427D03195A7}"/>
          </ac:spMkLst>
        </pc:spChg>
        <pc:spChg chg="del">
          <ac:chgData name="Christa Kölbener" userId="60819a71-dbee-4cbc-8796-739fdf312970" providerId="ADAL" clId="{2D448CE5-FF64-F24C-8B6D-DF9A405B071C}" dt="2022-01-28T11:48:17.455" v="526" actId="478"/>
          <ac:spMkLst>
            <pc:docMk/>
            <pc:sldMk cId="2920309658" sldId="303"/>
            <ac:spMk id="5" creationId="{DF2585CF-6D88-A24E-AAFC-0AE1A43195D7}"/>
          </ac:spMkLst>
        </pc:spChg>
        <pc:spChg chg="add mod">
          <ac:chgData name="Christa Kölbener" userId="60819a71-dbee-4cbc-8796-739fdf312970" providerId="ADAL" clId="{2D448CE5-FF64-F24C-8B6D-DF9A405B071C}" dt="2022-01-28T11:48:10.694" v="525" actId="478"/>
          <ac:spMkLst>
            <pc:docMk/>
            <pc:sldMk cId="2920309658" sldId="303"/>
            <ac:spMk id="7" creationId="{215B4959-EF61-CD4C-AC43-C91B9A6323C7}"/>
          </ac:spMkLst>
        </pc:spChg>
      </pc:sldChg>
    </pc:docChg>
  </pc:docChgLst>
  <pc:docChgLst>
    <pc:chgData name="Kreuzer Jan (kreuzjan)" userId="S::kreuzjan@students.zhaw.ch::d6fff6a4-bbac-49cd-a696-602e42621ba1" providerId="AD" clId="Web-{16CE4FC4-445C-475A-937F-9643243C1E95}"/>
    <pc:docChg chg="modSld">
      <pc:chgData name="Kreuzer Jan (kreuzjan)" userId="S::kreuzjan@students.zhaw.ch::d6fff6a4-bbac-49cd-a696-602e42621ba1" providerId="AD" clId="Web-{16CE4FC4-445C-475A-937F-9643243C1E95}" dt="2022-01-28T10:52:48.322" v="2"/>
      <pc:docMkLst>
        <pc:docMk/>
      </pc:docMkLst>
      <pc:sldChg chg="addSp delSp">
        <pc:chgData name="Kreuzer Jan (kreuzjan)" userId="S::kreuzjan@students.zhaw.ch::d6fff6a4-bbac-49cd-a696-602e42621ba1" providerId="AD" clId="Web-{16CE4FC4-445C-475A-937F-9643243C1E95}" dt="2022-01-28T10:52:48.322" v="2"/>
        <pc:sldMkLst>
          <pc:docMk/>
          <pc:sldMk cId="2404622645" sldId="264"/>
        </pc:sldMkLst>
        <pc:spChg chg="del">
          <ac:chgData name="Kreuzer Jan (kreuzjan)" userId="S::kreuzjan@students.zhaw.ch::d6fff6a4-bbac-49cd-a696-602e42621ba1" providerId="AD" clId="Web-{16CE4FC4-445C-475A-937F-9643243C1E95}" dt="2022-01-28T10:52:23.087" v="0"/>
          <ac:spMkLst>
            <pc:docMk/>
            <pc:sldMk cId="2404622645" sldId="264"/>
            <ac:spMk id="3" creationId="{8391A98A-886D-4C36-8247-2A3B89B2F4BA}"/>
          </ac:spMkLst>
        </pc:spChg>
        <pc:spChg chg="add del">
          <ac:chgData name="Kreuzer Jan (kreuzjan)" userId="S::kreuzjan@students.zhaw.ch::d6fff6a4-bbac-49cd-a696-602e42621ba1" providerId="AD" clId="Web-{16CE4FC4-445C-475A-937F-9643243C1E95}" dt="2022-01-28T10:52:48.322" v="2"/>
          <ac:spMkLst>
            <pc:docMk/>
            <pc:sldMk cId="2404622645" sldId="264"/>
            <ac:spMk id="5" creationId="{53370FC1-A405-4DD2-BC5A-16B89A183429}"/>
          </ac:spMkLst>
        </pc:spChg>
      </pc:sldChg>
    </pc:docChg>
  </pc:docChgLst>
  <pc:docChgLst>
    <pc:chgData name="Khan Salman (khansal1)" userId="70c4c88b-bef8-4574-8206-408af15f2dc0" providerId="ADAL" clId="{E635C051-4BA8-4446-8B55-7CC528B24EA8}"/>
    <pc:docChg chg="undo custSel addSld delSld modSld">
      <pc:chgData name="Khan Salman (khansal1)" userId="70c4c88b-bef8-4574-8206-408af15f2dc0" providerId="ADAL" clId="{E635C051-4BA8-4446-8B55-7CC528B24EA8}" dt="2022-01-28T12:13:41.471" v="1880" actId="20577"/>
      <pc:docMkLst>
        <pc:docMk/>
      </pc:docMkLst>
      <pc:sldChg chg="del">
        <pc:chgData name="Khan Salman (khansal1)" userId="70c4c88b-bef8-4574-8206-408af15f2dc0" providerId="ADAL" clId="{E635C051-4BA8-4446-8B55-7CC528B24EA8}" dt="2022-01-28T10:01:41.489" v="64" actId="47"/>
        <pc:sldMkLst>
          <pc:docMk/>
          <pc:sldMk cId="1804144974" sldId="261"/>
        </pc:sldMkLst>
      </pc:sldChg>
      <pc:sldChg chg="del">
        <pc:chgData name="Khan Salman (khansal1)" userId="70c4c88b-bef8-4574-8206-408af15f2dc0" providerId="ADAL" clId="{E635C051-4BA8-4446-8B55-7CC528B24EA8}" dt="2022-01-28T10:11:58.816" v="65" actId="47"/>
        <pc:sldMkLst>
          <pc:docMk/>
          <pc:sldMk cId="514431236" sldId="262"/>
        </pc:sldMkLst>
      </pc:sldChg>
      <pc:sldChg chg="new del">
        <pc:chgData name="Khan Salman (khansal1)" userId="70c4c88b-bef8-4574-8206-408af15f2dc0" providerId="ADAL" clId="{E635C051-4BA8-4446-8B55-7CC528B24EA8}" dt="2022-01-28T10:01:39.923" v="63" actId="47"/>
        <pc:sldMkLst>
          <pc:docMk/>
          <pc:sldMk cId="1078178737" sldId="283"/>
        </pc:sldMkLst>
      </pc:sldChg>
      <pc:sldChg chg="addSp delSp modSp new mod setBg modNotesTx">
        <pc:chgData name="Khan Salman (khansal1)" userId="70c4c88b-bef8-4574-8206-408af15f2dc0" providerId="ADAL" clId="{E635C051-4BA8-4446-8B55-7CC528B24EA8}" dt="2022-01-28T12:10:20.130" v="1561" actId="20577"/>
        <pc:sldMkLst>
          <pc:docMk/>
          <pc:sldMk cId="2346310538" sldId="284"/>
        </pc:sldMkLst>
        <pc:spChg chg="mod">
          <ac:chgData name="Khan Salman (khansal1)" userId="70c4c88b-bef8-4574-8206-408af15f2dc0" providerId="ADAL" clId="{E635C051-4BA8-4446-8B55-7CC528B24EA8}" dt="2022-01-28T09:54:36.564" v="53" actId="26606"/>
          <ac:spMkLst>
            <pc:docMk/>
            <pc:sldMk cId="2346310538" sldId="284"/>
            <ac:spMk id="2" creationId="{0EB1FA70-EF1F-492A-8339-5DA07410F3F4}"/>
          </ac:spMkLst>
        </pc:spChg>
        <pc:spChg chg="del">
          <ac:chgData name="Khan Salman (khansal1)" userId="70c4c88b-bef8-4574-8206-408af15f2dc0" providerId="ADAL" clId="{E635C051-4BA8-4446-8B55-7CC528B24EA8}" dt="2022-01-28T09:47:39.511" v="37" actId="478"/>
          <ac:spMkLst>
            <pc:docMk/>
            <pc:sldMk cId="2346310538" sldId="284"/>
            <ac:spMk id="3" creationId="{D3D3685A-2901-4F55-BB5F-7BB9B0DD6987}"/>
          </ac:spMkLst>
        </pc:spChg>
        <pc:spChg chg="mod ord">
          <ac:chgData name="Khan Salman (khansal1)" userId="70c4c88b-bef8-4574-8206-408af15f2dc0" providerId="ADAL" clId="{E635C051-4BA8-4446-8B55-7CC528B24EA8}" dt="2022-01-28T09:54:36.564" v="53" actId="26606"/>
          <ac:spMkLst>
            <pc:docMk/>
            <pc:sldMk cId="2346310538" sldId="284"/>
            <ac:spMk id="4" creationId="{ACD1674D-90A0-4CF2-8EF0-DF8CEA004FF9}"/>
          </ac:spMkLst>
        </pc:spChg>
        <pc:spChg chg="add del">
          <ac:chgData name="Khan Salman (khansal1)" userId="70c4c88b-bef8-4574-8206-408af15f2dc0" providerId="ADAL" clId="{E635C051-4BA8-4446-8B55-7CC528B24EA8}" dt="2022-01-28T09:54:36.551" v="52" actId="26606"/>
          <ac:spMkLst>
            <pc:docMk/>
            <pc:sldMk cId="2346310538" sldId="284"/>
            <ac:spMk id="13" creationId="{D4771268-CB57-404A-9271-370EB28F6090}"/>
          </ac:spMkLst>
        </pc:spChg>
        <pc:spChg chg="add">
          <ac:chgData name="Khan Salman (khansal1)" userId="70c4c88b-bef8-4574-8206-408af15f2dc0" providerId="ADAL" clId="{E635C051-4BA8-4446-8B55-7CC528B24EA8}" dt="2022-01-28T09:54:36.564" v="53" actId="26606"/>
          <ac:spMkLst>
            <pc:docMk/>
            <pc:sldMk cId="2346310538" sldId="284"/>
            <ac:spMk id="15" creationId="{53F29798-D584-4792-9B62-3F5F5C36D619}"/>
          </ac:spMkLst>
        </pc:spChg>
        <pc:picChg chg="add del mod">
          <ac:chgData name="Khan Salman (khansal1)" userId="70c4c88b-bef8-4574-8206-408af15f2dc0" providerId="ADAL" clId="{E635C051-4BA8-4446-8B55-7CC528B24EA8}" dt="2022-01-28T09:54:31.110" v="49" actId="478"/>
          <ac:picMkLst>
            <pc:docMk/>
            <pc:sldMk cId="2346310538" sldId="284"/>
            <ac:picMk id="6" creationId="{6A9996D3-413C-4B33-8374-6F7206F359CA}"/>
          </ac:picMkLst>
        </pc:picChg>
        <pc:picChg chg="add mod">
          <ac:chgData name="Khan Salman (khansal1)" userId="70c4c88b-bef8-4574-8206-408af15f2dc0" providerId="ADAL" clId="{E635C051-4BA8-4446-8B55-7CC528B24EA8}" dt="2022-01-28T09:54:42.995" v="56" actId="14100"/>
          <ac:picMkLst>
            <pc:docMk/>
            <pc:sldMk cId="2346310538" sldId="284"/>
            <ac:picMk id="8" creationId="{85BF8D75-2C0C-4493-87E7-BB873C51C8F3}"/>
          </ac:picMkLst>
        </pc:picChg>
      </pc:sldChg>
      <pc:sldChg chg="addSp delSp modSp new mod setBg modNotesTx">
        <pc:chgData name="Khan Salman (khansal1)" userId="70c4c88b-bef8-4574-8206-408af15f2dc0" providerId="ADAL" clId="{E635C051-4BA8-4446-8B55-7CC528B24EA8}" dt="2022-01-28T12:13:41.471" v="1880" actId="20577"/>
        <pc:sldMkLst>
          <pc:docMk/>
          <pc:sldMk cId="2837551094" sldId="285"/>
        </pc:sldMkLst>
        <pc:spChg chg="mod">
          <ac:chgData name="Khan Salman (khansal1)" userId="70c4c88b-bef8-4574-8206-408af15f2dc0" providerId="ADAL" clId="{E635C051-4BA8-4446-8B55-7CC528B24EA8}" dt="2022-01-28T09:51:39.315" v="46" actId="26606"/>
          <ac:spMkLst>
            <pc:docMk/>
            <pc:sldMk cId="2837551094" sldId="285"/>
            <ac:spMk id="2" creationId="{C7BBF97B-4E49-4344-AFD7-A8AF1ADACA0D}"/>
          </ac:spMkLst>
        </pc:spChg>
        <pc:spChg chg="del">
          <ac:chgData name="Khan Salman (khansal1)" userId="70c4c88b-bef8-4574-8206-408af15f2dc0" providerId="ADAL" clId="{E635C051-4BA8-4446-8B55-7CC528B24EA8}" dt="2022-01-28T09:47:58.003" v="43" actId="478"/>
          <ac:spMkLst>
            <pc:docMk/>
            <pc:sldMk cId="2837551094" sldId="285"/>
            <ac:spMk id="3" creationId="{20FEA9A1-9565-4971-ADFA-C651A6A9475F}"/>
          </ac:spMkLst>
        </pc:spChg>
        <pc:spChg chg="mod ord">
          <ac:chgData name="Khan Salman (khansal1)" userId="70c4c88b-bef8-4574-8206-408af15f2dc0" providerId="ADAL" clId="{E635C051-4BA8-4446-8B55-7CC528B24EA8}" dt="2022-01-28T09:51:39.315" v="46" actId="26606"/>
          <ac:spMkLst>
            <pc:docMk/>
            <pc:sldMk cId="2837551094" sldId="285"/>
            <ac:spMk id="4" creationId="{D93399F6-4375-4580-8BDC-158C8FCCFD66}"/>
          </ac:spMkLst>
        </pc:spChg>
        <pc:spChg chg="add del">
          <ac:chgData name="Khan Salman (khansal1)" userId="70c4c88b-bef8-4574-8206-408af15f2dc0" providerId="ADAL" clId="{E635C051-4BA8-4446-8B55-7CC528B24EA8}" dt="2022-01-28T09:51:39.315" v="46" actId="26606"/>
          <ac:spMkLst>
            <pc:docMk/>
            <pc:sldMk cId="2837551094" sldId="285"/>
            <ac:spMk id="11" creationId="{23D09407-53BC-485E-B4CE-BC5E4FC4B25B}"/>
          </ac:spMkLst>
        </pc:spChg>
        <pc:spChg chg="add del">
          <ac:chgData name="Khan Salman (khansal1)" userId="70c4c88b-bef8-4574-8206-408af15f2dc0" providerId="ADAL" clId="{E635C051-4BA8-4446-8B55-7CC528B24EA8}" dt="2022-01-28T09:51:39.315" v="46" actId="26606"/>
          <ac:spMkLst>
            <pc:docMk/>
            <pc:sldMk cId="2837551094" sldId="285"/>
            <ac:spMk id="13" creationId="{921DB988-49FC-4608-B0A2-E2F3A4019041}"/>
          </ac:spMkLst>
        </pc:spChg>
        <pc:grpChg chg="add del">
          <ac:chgData name="Khan Salman (khansal1)" userId="70c4c88b-bef8-4574-8206-408af15f2dc0" providerId="ADAL" clId="{E635C051-4BA8-4446-8B55-7CC528B24EA8}" dt="2022-01-28T09:51:39.315" v="46" actId="26606"/>
          <ac:grpSpMkLst>
            <pc:docMk/>
            <pc:sldMk cId="2837551094" sldId="285"/>
            <ac:grpSpMk id="15" creationId="{E9B930FD-8671-4C4C-ADCF-73AC1D0CD417}"/>
          </ac:grpSpMkLst>
        </pc:grpChg>
        <pc:grpChg chg="add del">
          <ac:chgData name="Khan Salman (khansal1)" userId="70c4c88b-bef8-4574-8206-408af15f2dc0" providerId="ADAL" clId="{E635C051-4BA8-4446-8B55-7CC528B24EA8}" dt="2022-01-28T09:51:39.315" v="46" actId="26606"/>
          <ac:grpSpMkLst>
            <pc:docMk/>
            <pc:sldMk cId="2837551094" sldId="285"/>
            <ac:grpSpMk id="21" creationId="{383C2651-AE0C-4AE4-8725-E2F9414FE219}"/>
          </ac:grpSpMkLst>
        </pc:grpChg>
        <pc:picChg chg="add del mod">
          <ac:chgData name="Khan Salman (khansal1)" userId="70c4c88b-bef8-4574-8206-408af15f2dc0" providerId="ADAL" clId="{E635C051-4BA8-4446-8B55-7CC528B24EA8}" dt="2022-01-28T10:00:29.066" v="57" actId="478"/>
          <ac:picMkLst>
            <pc:docMk/>
            <pc:sldMk cId="2837551094" sldId="285"/>
            <ac:picMk id="6" creationId="{99F979F6-4621-4AF5-AF68-AB86ABE232B7}"/>
          </ac:picMkLst>
        </pc:picChg>
        <pc:picChg chg="add mod">
          <ac:chgData name="Khan Salman (khansal1)" userId="70c4c88b-bef8-4574-8206-408af15f2dc0" providerId="ADAL" clId="{E635C051-4BA8-4446-8B55-7CC528B24EA8}" dt="2022-01-28T10:00:42.777" v="62" actId="1076"/>
          <ac:picMkLst>
            <pc:docMk/>
            <pc:sldMk cId="2837551094" sldId="285"/>
            <ac:picMk id="8" creationId="{314B1A3D-B3EB-42DC-8D35-3982EC602324}"/>
          </ac:picMkLst>
        </pc:picChg>
      </pc:sldChg>
      <pc:sldChg chg="delSp modSp new mod">
        <pc:chgData name="Khan Salman (khansal1)" userId="70c4c88b-bef8-4574-8206-408af15f2dc0" providerId="ADAL" clId="{E635C051-4BA8-4446-8B55-7CC528B24EA8}" dt="2022-01-28T10:12:22.988" v="79" actId="478"/>
        <pc:sldMkLst>
          <pc:docMk/>
          <pc:sldMk cId="2304021083" sldId="298"/>
        </pc:sldMkLst>
        <pc:spChg chg="mod">
          <ac:chgData name="Khan Salman (khansal1)" userId="70c4c88b-bef8-4574-8206-408af15f2dc0" providerId="ADAL" clId="{E635C051-4BA8-4446-8B55-7CC528B24EA8}" dt="2022-01-28T10:12:10.497" v="78" actId="20577"/>
          <ac:spMkLst>
            <pc:docMk/>
            <pc:sldMk cId="2304021083" sldId="298"/>
            <ac:spMk id="2" creationId="{90A90637-83B4-4119-B22A-B830099C953C}"/>
          </ac:spMkLst>
        </pc:spChg>
        <pc:spChg chg="del">
          <ac:chgData name="Khan Salman (khansal1)" userId="70c4c88b-bef8-4574-8206-408af15f2dc0" providerId="ADAL" clId="{E635C051-4BA8-4446-8B55-7CC528B24EA8}" dt="2022-01-28T10:12:22.988" v="79" actId="478"/>
          <ac:spMkLst>
            <pc:docMk/>
            <pc:sldMk cId="2304021083" sldId="298"/>
            <ac:spMk id="3" creationId="{8F40B5B8-740E-4DDF-BE63-80F0B2082477}"/>
          </ac:spMkLst>
        </pc:spChg>
      </pc:sldChg>
    </pc:docChg>
  </pc:docChgLst>
  <pc:docChgLst>
    <pc:chgData name="Lopez Sosa Alejandra (lopezal1)" userId="S::lopezal1@students.zhaw.ch::38656b6a-e659-4f47-983e-e4eefb1ef861" providerId="AD" clId="Web-{19D5FDBA-2D8C-460C-9E24-D4AB9440AA93}"/>
    <pc:docChg chg="addSld modSld">
      <pc:chgData name="Lopez Sosa Alejandra (lopezal1)" userId="S::lopezal1@students.zhaw.ch::38656b6a-e659-4f47-983e-e4eefb1ef861" providerId="AD" clId="Web-{19D5FDBA-2D8C-460C-9E24-D4AB9440AA93}" dt="2022-01-28T11:58:27.173" v="33" actId="20577"/>
      <pc:docMkLst>
        <pc:docMk/>
      </pc:docMkLst>
      <pc:sldChg chg="addSp modSp new">
        <pc:chgData name="Lopez Sosa Alejandra (lopezal1)" userId="S::lopezal1@students.zhaw.ch::38656b6a-e659-4f47-983e-e4eefb1ef861" providerId="AD" clId="Web-{19D5FDBA-2D8C-460C-9E24-D4AB9440AA93}" dt="2022-01-28T11:58:27.173" v="33" actId="20577"/>
        <pc:sldMkLst>
          <pc:docMk/>
          <pc:sldMk cId="4031908791" sldId="304"/>
        </pc:sldMkLst>
        <pc:spChg chg="add mod">
          <ac:chgData name="Lopez Sosa Alejandra (lopezal1)" userId="S::lopezal1@students.zhaw.ch::38656b6a-e659-4f47-983e-e4eefb1ef861" providerId="AD" clId="Web-{19D5FDBA-2D8C-460C-9E24-D4AB9440AA93}" dt="2022-01-28T11:58:27.173" v="33" actId="20577"/>
          <ac:spMkLst>
            <pc:docMk/>
            <pc:sldMk cId="4031908791" sldId="304"/>
            <ac:spMk id="5" creationId="{C22F6007-1E8C-461B-8B8C-CB4B50E9CB43}"/>
          </ac:spMkLst>
        </pc:spChg>
        <pc:picChg chg="add mod">
          <ac:chgData name="Lopez Sosa Alejandra (lopezal1)" userId="S::lopezal1@students.zhaw.ch::38656b6a-e659-4f47-983e-e4eefb1ef861" providerId="AD" clId="Web-{19D5FDBA-2D8C-460C-9E24-D4AB9440AA93}" dt="2022-01-28T11:57:39.157" v="13" actId="1076"/>
          <ac:picMkLst>
            <pc:docMk/>
            <pc:sldMk cId="4031908791" sldId="304"/>
            <ac:picMk id="3" creationId="{EA0A48BE-1DD2-473A-88E5-CEFCAABDF9DB}"/>
          </ac:picMkLst>
        </pc:picChg>
      </pc:sldChg>
    </pc:docChg>
  </pc:docChgLst>
  <pc:docChgLst>
    <pc:chgData name="Philipp Späne (s)" userId="155474dd-983f-47be-ae90-e860de51844d" providerId="ADAL" clId="{41D5245E-5C62-4631-992D-569E676C8BCD}"/>
    <pc:docChg chg="undo custSel modSld">
      <pc:chgData name="Philipp Späne (s)" userId="155474dd-983f-47be-ae90-e860de51844d" providerId="ADAL" clId="{41D5245E-5C62-4631-992D-569E676C8BCD}" dt="2022-01-28T12:10:51.385" v="150" actId="20577"/>
      <pc:docMkLst>
        <pc:docMk/>
      </pc:docMkLst>
      <pc:sldChg chg="modSp mod">
        <pc:chgData name="Philipp Späne (s)" userId="155474dd-983f-47be-ae90-e860de51844d" providerId="ADAL" clId="{41D5245E-5C62-4631-992D-569E676C8BCD}" dt="2022-01-28T12:10:51.385" v="150" actId="20577"/>
        <pc:sldMkLst>
          <pc:docMk/>
          <pc:sldMk cId="3463727403" sldId="288"/>
        </pc:sldMkLst>
        <pc:spChg chg="mod">
          <ac:chgData name="Philipp Späne (s)" userId="155474dd-983f-47be-ae90-e860de51844d" providerId="ADAL" clId="{41D5245E-5C62-4631-992D-569E676C8BCD}" dt="2022-01-28T12:10:51.385" v="150" actId="20577"/>
          <ac:spMkLst>
            <pc:docMk/>
            <pc:sldMk cId="3463727403" sldId="288"/>
            <ac:spMk id="5" creationId="{DF2585CF-6D88-A24E-AAFC-0AE1A43195D7}"/>
          </ac:spMkLst>
        </pc:spChg>
      </pc:sldChg>
      <pc:sldChg chg="addSp modSp mod">
        <pc:chgData name="Philipp Späne (s)" userId="155474dd-983f-47be-ae90-e860de51844d" providerId="ADAL" clId="{41D5245E-5C62-4631-992D-569E676C8BCD}" dt="2022-01-28T10:59:58.561" v="128" actId="14100"/>
        <pc:sldMkLst>
          <pc:docMk/>
          <pc:sldMk cId="1532272768" sldId="289"/>
        </pc:sldMkLst>
        <pc:graphicFrameChg chg="modGraphic">
          <ac:chgData name="Philipp Späne (s)" userId="155474dd-983f-47be-ae90-e860de51844d" providerId="ADAL" clId="{41D5245E-5C62-4631-992D-569E676C8BCD}" dt="2022-01-28T10:59:15.226" v="116"/>
          <ac:graphicFrameMkLst>
            <pc:docMk/>
            <pc:sldMk cId="1532272768" sldId="289"/>
            <ac:graphicFrameMk id="11" creationId="{CD90B25B-6AC6-4261-9AEA-4F85241C4AA9}"/>
          </ac:graphicFrameMkLst>
        </pc:graphicFrameChg>
        <pc:cxnChg chg="add mod">
          <ac:chgData name="Philipp Späne (s)" userId="155474dd-983f-47be-ae90-e860de51844d" providerId="ADAL" clId="{41D5245E-5C62-4631-992D-569E676C8BCD}" dt="2022-01-28T10:59:58.561" v="128" actId="14100"/>
          <ac:cxnSpMkLst>
            <pc:docMk/>
            <pc:sldMk cId="1532272768" sldId="289"/>
            <ac:cxnSpMk id="4" creationId="{91E7B2C0-8E0C-4A94-A671-4F6AF5755FFC}"/>
          </ac:cxnSpMkLst>
        </pc:cxnChg>
      </pc:sldChg>
      <pc:sldChg chg="addSp delSp modSp mod">
        <pc:chgData name="Philipp Späne (s)" userId="155474dd-983f-47be-ae90-e860de51844d" providerId="ADAL" clId="{41D5245E-5C62-4631-992D-569E676C8BCD}" dt="2022-01-28T10:48:34.038" v="11" actId="478"/>
        <pc:sldMkLst>
          <pc:docMk/>
          <pc:sldMk cId="1049531256" sldId="290"/>
        </pc:sldMkLst>
        <pc:spChg chg="mod">
          <ac:chgData name="Philipp Späne (s)" userId="155474dd-983f-47be-ae90-e860de51844d" providerId="ADAL" clId="{41D5245E-5C62-4631-992D-569E676C8BCD}" dt="2022-01-28T10:48:31.300" v="10" actId="207"/>
          <ac:spMkLst>
            <pc:docMk/>
            <pc:sldMk cId="1049531256" sldId="290"/>
            <ac:spMk id="2" creationId="{9FD89EBA-53CA-4963-BD48-6D2DB93DCFDC}"/>
          </ac:spMkLst>
        </pc:spChg>
        <pc:spChg chg="add del mod">
          <ac:chgData name="Philipp Späne (s)" userId="155474dd-983f-47be-ae90-e860de51844d" providerId="ADAL" clId="{41D5245E-5C62-4631-992D-569E676C8BCD}" dt="2022-01-28T10:48:34.038" v="11" actId="478"/>
          <ac:spMkLst>
            <pc:docMk/>
            <pc:sldMk cId="1049531256" sldId="290"/>
            <ac:spMk id="7" creationId="{7C76C2CE-9B60-4DDF-80A6-D46FBDA9E321}"/>
          </ac:spMkLst>
        </pc:spChg>
      </pc:sldChg>
      <pc:sldChg chg="addSp delSp modSp mod modNotesTx">
        <pc:chgData name="Philipp Späne (s)" userId="155474dd-983f-47be-ae90-e860de51844d" providerId="ADAL" clId="{41D5245E-5C62-4631-992D-569E676C8BCD}" dt="2022-01-28T10:54:18.673" v="82" actId="20577"/>
        <pc:sldMkLst>
          <pc:docMk/>
          <pc:sldMk cId="1854837579" sldId="291"/>
        </pc:sldMkLst>
        <pc:spChg chg="add del mod">
          <ac:chgData name="Philipp Späne (s)" userId="155474dd-983f-47be-ae90-e860de51844d" providerId="ADAL" clId="{41D5245E-5C62-4631-992D-569E676C8BCD}" dt="2022-01-28T10:49:11.350" v="19" actId="478"/>
          <ac:spMkLst>
            <pc:docMk/>
            <pc:sldMk cId="1854837579" sldId="291"/>
            <ac:spMk id="4" creationId="{AC041EBB-96C9-4FAF-8EC6-7C553D894896}"/>
          </ac:spMkLst>
        </pc:spChg>
        <pc:spChg chg="add mod">
          <ac:chgData name="Philipp Späne (s)" userId="155474dd-983f-47be-ae90-e860de51844d" providerId="ADAL" clId="{41D5245E-5C62-4631-992D-569E676C8BCD}" dt="2022-01-28T10:50:45.958" v="21"/>
          <ac:spMkLst>
            <pc:docMk/>
            <pc:sldMk cId="1854837579" sldId="291"/>
            <ac:spMk id="5" creationId="{979C6689-56B0-4CBF-9EB3-D03C75381580}"/>
          </ac:spMkLst>
        </pc:spChg>
      </pc:sldChg>
      <pc:sldChg chg="modSp mod">
        <pc:chgData name="Philipp Späne (s)" userId="155474dd-983f-47be-ae90-e860de51844d" providerId="ADAL" clId="{41D5245E-5C62-4631-992D-569E676C8BCD}" dt="2022-01-28T10:51:39.306" v="28" actId="403"/>
        <pc:sldMkLst>
          <pc:docMk/>
          <pc:sldMk cId="2241132822" sldId="292"/>
        </pc:sldMkLst>
        <pc:spChg chg="mod">
          <ac:chgData name="Philipp Späne (s)" userId="155474dd-983f-47be-ae90-e860de51844d" providerId="ADAL" clId="{41D5245E-5C62-4631-992D-569E676C8BCD}" dt="2022-01-28T10:51:39.306" v="28" actId="403"/>
          <ac:spMkLst>
            <pc:docMk/>
            <pc:sldMk cId="2241132822" sldId="292"/>
            <ac:spMk id="3" creationId="{6BC6CB24-03A3-43AC-B8BA-F3252A26C43C}"/>
          </ac:spMkLst>
        </pc:spChg>
        <pc:spChg chg="mod">
          <ac:chgData name="Philipp Späne (s)" userId="155474dd-983f-47be-ae90-e860de51844d" providerId="ADAL" clId="{41D5245E-5C62-4631-992D-569E676C8BCD}" dt="2022-01-28T10:51:08.445" v="24" actId="207"/>
          <ac:spMkLst>
            <pc:docMk/>
            <pc:sldMk cId="2241132822" sldId="292"/>
            <ac:spMk id="7" creationId="{A71E0F9D-615B-4A17-83AC-56478A543FC7}"/>
          </ac:spMkLst>
        </pc:spChg>
      </pc:sldChg>
      <pc:sldChg chg="addSp delSp modSp mod">
        <pc:chgData name="Philipp Späne (s)" userId="155474dd-983f-47be-ae90-e860de51844d" providerId="ADAL" clId="{41D5245E-5C62-4631-992D-569E676C8BCD}" dt="2022-01-28T12:07:01.172" v="138" actId="1076"/>
        <pc:sldMkLst>
          <pc:docMk/>
          <pc:sldMk cId="2428582804" sldId="293"/>
        </pc:sldMkLst>
        <pc:spChg chg="add mod">
          <ac:chgData name="Philipp Späne (s)" userId="155474dd-983f-47be-ae90-e860de51844d" providerId="ADAL" clId="{41D5245E-5C62-4631-992D-569E676C8BCD}" dt="2022-01-28T12:06:53.445" v="134" actId="207"/>
          <ac:spMkLst>
            <pc:docMk/>
            <pc:sldMk cId="2428582804" sldId="293"/>
            <ac:spMk id="2" creationId="{A836B476-1023-43C7-8658-D704C59015DF}"/>
          </ac:spMkLst>
        </pc:spChg>
        <pc:spChg chg="mod">
          <ac:chgData name="Philipp Späne (s)" userId="155474dd-983f-47be-ae90-e860de51844d" providerId="ADAL" clId="{41D5245E-5C62-4631-992D-569E676C8BCD}" dt="2022-01-28T10:52:08.694" v="38" actId="14100"/>
          <ac:spMkLst>
            <pc:docMk/>
            <pc:sldMk cId="2428582804" sldId="293"/>
            <ac:spMk id="4" creationId="{1D98CE3A-4ECE-40C9-A82C-822DB0666E22}"/>
          </ac:spMkLst>
        </pc:spChg>
        <pc:spChg chg="add del">
          <ac:chgData name="Philipp Späne (s)" userId="155474dd-983f-47be-ae90-e860de51844d" providerId="ADAL" clId="{41D5245E-5C62-4631-992D-569E676C8BCD}" dt="2022-01-28T10:52:04.539" v="37" actId="478"/>
          <ac:spMkLst>
            <pc:docMk/>
            <pc:sldMk cId="2428582804" sldId="293"/>
            <ac:spMk id="5" creationId="{7E9270CB-7C79-460B-A567-0C16DC6664DA}"/>
          </ac:spMkLst>
        </pc:spChg>
        <pc:spChg chg="add mod">
          <ac:chgData name="Philipp Späne (s)" userId="155474dd-983f-47be-ae90-e860de51844d" providerId="ADAL" clId="{41D5245E-5C62-4631-992D-569E676C8BCD}" dt="2022-01-28T12:07:01.172" v="138" actId="1076"/>
          <ac:spMkLst>
            <pc:docMk/>
            <pc:sldMk cId="2428582804" sldId="293"/>
            <ac:spMk id="6" creationId="{E36FC5C8-5841-46D5-A094-4B3F99454971}"/>
          </ac:spMkLst>
        </pc:spChg>
      </pc:sldChg>
      <pc:sldChg chg="addSp modSp mod">
        <pc:chgData name="Philipp Späne (s)" userId="155474dd-983f-47be-ae90-e860de51844d" providerId="ADAL" clId="{41D5245E-5C62-4631-992D-569E676C8BCD}" dt="2022-01-28T12:08:40.143" v="148" actId="1038"/>
        <pc:sldMkLst>
          <pc:docMk/>
          <pc:sldMk cId="2363440697" sldId="294"/>
        </pc:sldMkLst>
        <pc:spChg chg="add mod">
          <ac:chgData name="Philipp Späne (s)" userId="155474dd-983f-47be-ae90-e860de51844d" providerId="ADAL" clId="{41D5245E-5C62-4631-992D-569E676C8BCD}" dt="2022-01-28T12:08:40.143" v="148" actId="1038"/>
          <ac:spMkLst>
            <pc:docMk/>
            <pc:sldMk cId="2363440697" sldId="294"/>
            <ac:spMk id="4" creationId="{CECDE395-BDAE-4DE3-BCFC-222D4968B36F}"/>
          </ac:spMkLst>
        </pc:spChg>
        <pc:spChg chg="add mod">
          <ac:chgData name="Philipp Späne (s)" userId="155474dd-983f-47be-ae90-e860de51844d" providerId="ADAL" clId="{41D5245E-5C62-4631-992D-569E676C8BCD}" dt="2022-01-28T12:07:18.108" v="144" actId="1076"/>
          <ac:spMkLst>
            <pc:docMk/>
            <pc:sldMk cId="2363440697" sldId="294"/>
            <ac:spMk id="5" creationId="{F3DA7062-ADFC-49DE-8710-E23EF27F3542}"/>
          </ac:spMkLst>
        </pc:spChg>
      </pc:sldChg>
    </pc:docChg>
  </pc:docChgLst>
  <pc:docChgLst>
    <pc:chgData name="Stefanie Schürch (s)" userId="ecea5196-4c1b-419f-aa42-2def22eb4502" providerId="ADAL" clId="{6AD954F5-5FF0-4897-973A-7215A1A27BFA}"/>
    <pc:docChg chg="undo custSel addSld delSld modSld sldOrd">
      <pc:chgData name="Stefanie Schürch (s)" userId="ecea5196-4c1b-419f-aa42-2def22eb4502" providerId="ADAL" clId="{6AD954F5-5FF0-4897-973A-7215A1A27BFA}" dt="2022-01-28T11:53:16.747" v="573"/>
      <pc:docMkLst>
        <pc:docMk/>
      </pc:docMkLst>
      <pc:sldChg chg="modSp mod ord">
        <pc:chgData name="Stefanie Schürch (s)" userId="ecea5196-4c1b-419f-aa42-2def22eb4502" providerId="ADAL" clId="{6AD954F5-5FF0-4897-973A-7215A1A27BFA}" dt="2022-01-28T11:53:16.747" v="573"/>
        <pc:sldMkLst>
          <pc:docMk/>
          <pc:sldMk cId="2404622645" sldId="264"/>
        </pc:sldMkLst>
        <pc:spChg chg="mod">
          <ac:chgData name="Stefanie Schürch (s)" userId="ecea5196-4c1b-419f-aa42-2def22eb4502" providerId="ADAL" clId="{6AD954F5-5FF0-4897-973A-7215A1A27BFA}" dt="2022-01-28T09:32:42.837" v="22" actId="20577"/>
          <ac:spMkLst>
            <pc:docMk/>
            <pc:sldMk cId="2404622645" sldId="264"/>
            <ac:spMk id="2" creationId="{67D2D3AE-3B42-408C-A18A-B94B6C420791}"/>
          </ac:spMkLst>
        </pc:spChg>
        <pc:picChg chg="mod">
          <ac:chgData name="Stefanie Schürch (s)" userId="ecea5196-4c1b-419f-aa42-2def22eb4502" providerId="ADAL" clId="{6AD954F5-5FF0-4897-973A-7215A1A27BFA}" dt="2022-01-28T10:58:35.261" v="545" actId="1076"/>
          <ac:picMkLst>
            <pc:docMk/>
            <pc:sldMk cId="2404622645" sldId="264"/>
            <ac:picMk id="5" creationId="{8DDCFF60-B3C0-4C11-931D-9C694C9A6EAC}"/>
          </ac:picMkLst>
        </pc:picChg>
      </pc:sldChg>
      <pc:sldChg chg="modSp add del mod modShow">
        <pc:chgData name="Stefanie Schürch (s)" userId="ecea5196-4c1b-419f-aa42-2def22eb4502" providerId="ADAL" clId="{6AD954F5-5FF0-4897-973A-7215A1A27BFA}" dt="2022-01-28T10:42:00.881" v="534" actId="47"/>
        <pc:sldMkLst>
          <pc:docMk/>
          <pc:sldMk cId="3134909026" sldId="275"/>
        </pc:sldMkLst>
        <pc:spChg chg="mod">
          <ac:chgData name="Stefanie Schürch (s)" userId="ecea5196-4c1b-419f-aa42-2def22eb4502" providerId="ADAL" clId="{6AD954F5-5FF0-4897-973A-7215A1A27BFA}" dt="2022-01-28T09:33:00.767" v="25"/>
          <ac:spMkLst>
            <pc:docMk/>
            <pc:sldMk cId="3134909026" sldId="275"/>
            <ac:spMk id="2" creationId="{67D2D3AE-3B42-408C-A18A-B94B6C420791}"/>
          </ac:spMkLst>
        </pc:spChg>
        <pc:picChg chg="mod">
          <ac:chgData name="Stefanie Schürch (s)" userId="ecea5196-4c1b-419f-aa42-2def22eb4502" providerId="ADAL" clId="{6AD954F5-5FF0-4897-973A-7215A1A27BFA}" dt="2022-01-28T10:08:23.231" v="298" actId="1076"/>
          <ac:picMkLst>
            <pc:docMk/>
            <pc:sldMk cId="3134909026" sldId="275"/>
            <ac:picMk id="6" creationId="{7D0E0219-C81A-417A-9C02-EA73C058F47E}"/>
          </ac:picMkLst>
        </pc:picChg>
      </pc:sldChg>
      <pc:sldChg chg="addSp delSp modSp add mod">
        <pc:chgData name="Stefanie Schürch (s)" userId="ecea5196-4c1b-419f-aa42-2def22eb4502" providerId="ADAL" clId="{6AD954F5-5FF0-4897-973A-7215A1A27BFA}" dt="2022-01-28T10:44:37.423" v="539" actId="313"/>
        <pc:sldMkLst>
          <pc:docMk/>
          <pc:sldMk cId="2181693353" sldId="276"/>
        </pc:sldMkLst>
        <pc:spChg chg="mod">
          <ac:chgData name="Stefanie Schürch (s)" userId="ecea5196-4c1b-419f-aa42-2def22eb4502" providerId="ADAL" clId="{6AD954F5-5FF0-4897-973A-7215A1A27BFA}" dt="2022-01-28T10:25:54.735" v="518" actId="113"/>
          <ac:spMkLst>
            <pc:docMk/>
            <pc:sldMk cId="2181693353" sldId="276"/>
            <ac:spMk id="2" creationId="{67D2D3AE-3B42-408C-A18A-B94B6C420791}"/>
          </ac:spMkLst>
        </pc:spChg>
        <pc:spChg chg="del">
          <ac:chgData name="Stefanie Schürch (s)" userId="ecea5196-4c1b-419f-aa42-2def22eb4502" providerId="ADAL" clId="{6AD954F5-5FF0-4897-973A-7215A1A27BFA}" dt="2022-01-28T09:44:47.426" v="35" actId="478"/>
          <ac:spMkLst>
            <pc:docMk/>
            <pc:sldMk cId="2181693353" sldId="276"/>
            <ac:spMk id="3" creationId="{8391A98A-886D-4C36-8247-2A3B89B2F4BA}"/>
          </ac:spMkLst>
        </pc:spChg>
        <pc:spChg chg="add del">
          <ac:chgData name="Stefanie Schürch (s)" userId="ecea5196-4c1b-419f-aa42-2def22eb4502" providerId="ADAL" clId="{6AD954F5-5FF0-4897-973A-7215A1A27BFA}" dt="2022-01-28T09:45:32.497" v="37" actId="478"/>
          <ac:spMkLst>
            <pc:docMk/>
            <pc:sldMk cId="2181693353" sldId="276"/>
            <ac:spMk id="5" creationId="{4804FF50-F4A9-492E-A40F-ED811C651A17}"/>
          </ac:spMkLst>
        </pc:spChg>
        <pc:spChg chg="add del">
          <ac:chgData name="Stefanie Schürch (s)" userId="ecea5196-4c1b-419f-aa42-2def22eb4502" providerId="ADAL" clId="{6AD954F5-5FF0-4897-973A-7215A1A27BFA}" dt="2022-01-28T09:45:32.497" v="37" actId="478"/>
          <ac:spMkLst>
            <pc:docMk/>
            <pc:sldMk cId="2181693353" sldId="276"/>
            <ac:spMk id="6" creationId="{CDDC7549-4AF5-4FFA-B4F9-F2FE4D6F3A35}"/>
          </ac:spMkLst>
        </pc:spChg>
        <pc:spChg chg="add del">
          <ac:chgData name="Stefanie Schürch (s)" userId="ecea5196-4c1b-419f-aa42-2def22eb4502" providerId="ADAL" clId="{6AD954F5-5FF0-4897-973A-7215A1A27BFA}" dt="2022-01-28T09:45:32.497" v="37" actId="478"/>
          <ac:spMkLst>
            <pc:docMk/>
            <pc:sldMk cId="2181693353" sldId="276"/>
            <ac:spMk id="7" creationId="{1BC830C2-AD1C-4878-A21F-4A9688733C99}"/>
          </ac:spMkLst>
        </pc:spChg>
        <pc:spChg chg="add del">
          <ac:chgData name="Stefanie Schürch (s)" userId="ecea5196-4c1b-419f-aa42-2def22eb4502" providerId="ADAL" clId="{6AD954F5-5FF0-4897-973A-7215A1A27BFA}" dt="2022-01-28T09:45:32.497" v="37" actId="478"/>
          <ac:spMkLst>
            <pc:docMk/>
            <pc:sldMk cId="2181693353" sldId="276"/>
            <ac:spMk id="8" creationId="{50337D2B-1604-40A3-8F47-305D49E72145}"/>
          </ac:spMkLst>
        </pc:spChg>
        <pc:spChg chg="add mod">
          <ac:chgData name="Stefanie Schürch (s)" userId="ecea5196-4c1b-419f-aa42-2def22eb4502" providerId="ADAL" clId="{6AD954F5-5FF0-4897-973A-7215A1A27BFA}" dt="2022-01-28T10:44:37.423" v="539" actId="313"/>
          <ac:spMkLst>
            <pc:docMk/>
            <pc:sldMk cId="2181693353" sldId="276"/>
            <ac:spMk id="11" creationId="{9F283382-2A87-4631-93AA-975A4E856587}"/>
          </ac:spMkLst>
        </pc:spChg>
        <pc:spChg chg="add mod">
          <ac:chgData name="Stefanie Schürch (s)" userId="ecea5196-4c1b-419f-aa42-2def22eb4502" providerId="ADAL" clId="{6AD954F5-5FF0-4897-973A-7215A1A27BFA}" dt="2022-01-28T10:44:33.705" v="538" actId="1076"/>
          <ac:spMkLst>
            <pc:docMk/>
            <pc:sldMk cId="2181693353" sldId="276"/>
            <ac:spMk id="16" creationId="{DEAEEE0B-4F85-4865-A26D-4C9FC4AB1795}"/>
          </ac:spMkLst>
        </pc:spChg>
        <pc:spChg chg="add del mod">
          <ac:chgData name="Stefanie Schürch (s)" userId="ecea5196-4c1b-419f-aa42-2def22eb4502" providerId="ADAL" clId="{6AD954F5-5FF0-4897-973A-7215A1A27BFA}" dt="2022-01-28T09:55:49.351" v="208" actId="21"/>
          <ac:spMkLst>
            <pc:docMk/>
            <pc:sldMk cId="2181693353" sldId="276"/>
            <ac:spMk id="18" creationId="{681A206B-5FBB-40F9-B802-273B74DEFFE0}"/>
          </ac:spMkLst>
        </pc:spChg>
        <pc:spChg chg="add del mod">
          <ac:chgData name="Stefanie Schürch (s)" userId="ecea5196-4c1b-419f-aa42-2def22eb4502" providerId="ADAL" clId="{6AD954F5-5FF0-4897-973A-7215A1A27BFA}" dt="2022-01-28T09:55:49.351" v="208" actId="21"/>
          <ac:spMkLst>
            <pc:docMk/>
            <pc:sldMk cId="2181693353" sldId="276"/>
            <ac:spMk id="23" creationId="{DB8DC3A9-B3AF-49CC-982B-7244C15B6EB2}"/>
          </ac:spMkLst>
        </pc:spChg>
        <pc:graphicFrameChg chg="add del mod">
          <ac:chgData name="Stefanie Schürch (s)" userId="ecea5196-4c1b-419f-aa42-2def22eb4502" providerId="ADAL" clId="{6AD954F5-5FF0-4897-973A-7215A1A27BFA}" dt="2022-01-28T09:51:10.837" v="117"/>
          <ac:graphicFrameMkLst>
            <pc:docMk/>
            <pc:sldMk cId="2181693353" sldId="276"/>
            <ac:graphicFrameMk id="14" creationId="{CF54A410-18A4-42E6-A7A5-0A1EBBDE9C24}"/>
          </ac:graphicFrameMkLst>
        </pc:graphicFrameChg>
        <pc:graphicFrameChg chg="add del mod">
          <ac:chgData name="Stefanie Schürch (s)" userId="ecea5196-4c1b-419f-aa42-2def22eb4502" providerId="ADAL" clId="{6AD954F5-5FF0-4897-973A-7215A1A27BFA}" dt="2022-01-28T09:55:25.404" v="204" actId="478"/>
          <ac:graphicFrameMkLst>
            <pc:docMk/>
            <pc:sldMk cId="2181693353" sldId="276"/>
            <ac:graphicFrameMk id="20" creationId="{5F3D97AC-154B-413F-A10A-5A6497C443F8}"/>
          </ac:graphicFrameMkLst>
        </pc:graphicFrameChg>
        <pc:picChg chg="add del mod">
          <ac:chgData name="Stefanie Schürch (s)" userId="ecea5196-4c1b-419f-aa42-2def22eb4502" providerId="ADAL" clId="{6AD954F5-5FF0-4897-973A-7215A1A27BFA}" dt="2022-01-28T09:45:44.338" v="40" actId="478"/>
          <ac:picMkLst>
            <pc:docMk/>
            <pc:sldMk cId="2181693353" sldId="276"/>
            <ac:picMk id="9" creationId="{25F8FE78-6180-4E87-ACF0-FD8A196D399D}"/>
          </ac:picMkLst>
        </pc:picChg>
        <pc:picChg chg="add mod">
          <ac:chgData name="Stefanie Schürch (s)" userId="ecea5196-4c1b-419f-aa42-2def22eb4502" providerId="ADAL" clId="{6AD954F5-5FF0-4897-973A-7215A1A27BFA}" dt="2022-01-28T10:07:15.861" v="284" actId="1035"/>
          <ac:picMkLst>
            <pc:docMk/>
            <pc:sldMk cId="2181693353" sldId="276"/>
            <ac:picMk id="10" creationId="{91F8123F-6F98-490B-A2EA-C76289E06061}"/>
          </ac:picMkLst>
        </pc:picChg>
        <pc:picChg chg="add mod">
          <ac:chgData name="Stefanie Schürch (s)" userId="ecea5196-4c1b-419f-aa42-2def22eb4502" providerId="ADAL" clId="{6AD954F5-5FF0-4897-973A-7215A1A27BFA}" dt="2022-01-28T10:02:15.101" v="268" actId="14100"/>
          <ac:picMkLst>
            <pc:docMk/>
            <pc:sldMk cId="2181693353" sldId="276"/>
            <ac:picMk id="13" creationId="{F3A1757D-071F-491C-A29F-0A643D138B89}"/>
          </ac:picMkLst>
        </pc:picChg>
        <pc:picChg chg="add del mod">
          <ac:chgData name="Stefanie Schürch (s)" userId="ecea5196-4c1b-419f-aa42-2def22eb4502" providerId="ADAL" clId="{6AD954F5-5FF0-4897-973A-7215A1A27BFA}" dt="2022-01-28T09:55:49.351" v="208" actId="21"/>
          <ac:picMkLst>
            <pc:docMk/>
            <pc:sldMk cId="2181693353" sldId="276"/>
            <ac:picMk id="15" creationId="{9BC2A7C7-6891-40D0-A222-AB4D997855DF}"/>
          </ac:picMkLst>
        </pc:picChg>
        <pc:picChg chg="add del mod">
          <ac:chgData name="Stefanie Schürch (s)" userId="ecea5196-4c1b-419f-aa42-2def22eb4502" providerId="ADAL" clId="{6AD954F5-5FF0-4897-973A-7215A1A27BFA}" dt="2022-01-28T09:55:49.351" v="208" actId="21"/>
          <ac:picMkLst>
            <pc:docMk/>
            <pc:sldMk cId="2181693353" sldId="276"/>
            <ac:picMk id="19" creationId="{CDF04618-09B8-42BB-961A-CA10D28E11F0}"/>
          </ac:picMkLst>
        </pc:picChg>
        <pc:picChg chg="add del mod">
          <ac:chgData name="Stefanie Schürch (s)" userId="ecea5196-4c1b-419f-aa42-2def22eb4502" providerId="ADAL" clId="{6AD954F5-5FF0-4897-973A-7215A1A27BFA}" dt="2022-01-28T09:56:08.063" v="216" actId="21"/>
          <ac:picMkLst>
            <pc:docMk/>
            <pc:sldMk cId="2181693353" sldId="276"/>
            <ac:picMk id="21" creationId="{02D88F11-1978-41EE-A9F6-B439FE70A623}"/>
          </ac:picMkLst>
        </pc:picChg>
        <pc:picChg chg="add del">
          <ac:chgData name="Stefanie Schürch (s)" userId="ecea5196-4c1b-419f-aa42-2def22eb4502" providerId="ADAL" clId="{6AD954F5-5FF0-4897-973A-7215A1A27BFA}" dt="2022-01-28T09:45:32.497" v="37" actId="478"/>
          <ac:picMkLst>
            <pc:docMk/>
            <pc:sldMk cId="2181693353" sldId="276"/>
            <ac:picMk id="1025" creationId="{5728F544-AC4C-400D-AAA1-45159F592944}"/>
          </ac:picMkLst>
        </pc:picChg>
        <pc:picChg chg="add del">
          <ac:chgData name="Stefanie Schürch (s)" userId="ecea5196-4c1b-419f-aa42-2def22eb4502" providerId="ADAL" clId="{6AD954F5-5FF0-4897-973A-7215A1A27BFA}" dt="2022-01-28T09:45:32.497" v="37" actId="478"/>
          <ac:picMkLst>
            <pc:docMk/>
            <pc:sldMk cId="2181693353" sldId="276"/>
            <ac:picMk id="1026" creationId="{F8AB7D58-BFCD-4BFE-83BA-A4D119B98EDB}"/>
          </ac:picMkLst>
        </pc:picChg>
        <pc:picChg chg="add del">
          <ac:chgData name="Stefanie Schürch (s)" userId="ecea5196-4c1b-419f-aa42-2def22eb4502" providerId="ADAL" clId="{6AD954F5-5FF0-4897-973A-7215A1A27BFA}" dt="2022-01-28T09:45:32.497" v="37" actId="478"/>
          <ac:picMkLst>
            <pc:docMk/>
            <pc:sldMk cId="2181693353" sldId="276"/>
            <ac:picMk id="1027" creationId="{2C7C89FB-FBFA-40F3-B46D-6F3204A1A975}"/>
          </ac:picMkLst>
        </pc:picChg>
        <pc:picChg chg="add del mod">
          <ac:chgData name="Stefanie Schürch (s)" userId="ecea5196-4c1b-419f-aa42-2def22eb4502" providerId="ADAL" clId="{6AD954F5-5FF0-4897-973A-7215A1A27BFA}" dt="2022-01-28T09:51:10.837" v="117"/>
          <ac:picMkLst>
            <pc:docMk/>
            <pc:sldMk cId="2181693353" sldId="276"/>
            <ac:picMk id="1032" creationId="{17D85B3D-35EA-493F-AEA0-6F1973C604F4}"/>
          </ac:picMkLst>
        </pc:picChg>
        <pc:picChg chg="add del mod">
          <ac:chgData name="Stefanie Schürch (s)" userId="ecea5196-4c1b-419f-aa42-2def22eb4502" providerId="ADAL" clId="{6AD954F5-5FF0-4897-973A-7215A1A27BFA}" dt="2022-01-28T09:55:25.404" v="204" actId="478"/>
          <ac:picMkLst>
            <pc:docMk/>
            <pc:sldMk cId="2181693353" sldId="276"/>
            <ac:picMk id="1033" creationId="{1F25B179-EF31-45E3-B956-EA7F298FCE7B}"/>
          </ac:picMkLst>
        </pc:picChg>
      </pc:sldChg>
      <pc:sldChg chg="modSp new del mod">
        <pc:chgData name="Stefanie Schürch (s)" userId="ecea5196-4c1b-419f-aa42-2def22eb4502" providerId="ADAL" clId="{6AD954F5-5FF0-4897-973A-7215A1A27BFA}" dt="2022-01-28T11:10:38.285" v="569" actId="47"/>
        <pc:sldMkLst>
          <pc:docMk/>
          <pc:sldMk cId="3964082180" sldId="277"/>
        </pc:sldMkLst>
        <pc:spChg chg="mod">
          <ac:chgData name="Stefanie Schürch (s)" userId="ecea5196-4c1b-419f-aa42-2def22eb4502" providerId="ADAL" clId="{6AD954F5-5FF0-4897-973A-7215A1A27BFA}" dt="2022-01-28T09:33:39.391" v="34" actId="20577"/>
          <ac:spMkLst>
            <pc:docMk/>
            <pc:sldMk cId="3964082180" sldId="277"/>
            <ac:spMk id="2" creationId="{B19390EC-3B23-4FB9-957B-7F1FB9FC4D11}"/>
          </ac:spMkLst>
        </pc:spChg>
      </pc:sldChg>
      <pc:sldChg chg="modSp del mod modShow">
        <pc:chgData name="Stefanie Schürch (s)" userId="ecea5196-4c1b-419f-aa42-2def22eb4502" providerId="ADAL" clId="{6AD954F5-5FF0-4897-973A-7215A1A27BFA}" dt="2022-01-28T10:42:01.851" v="535" actId="47"/>
        <pc:sldMkLst>
          <pc:docMk/>
          <pc:sldMk cId="1353604051" sldId="279"/>
        </pc:sldMkLst>
        <pc:picChg chg="mod">
          <ac:chgData name="Stefanie Schürch (s)" userId="ecea5196-4c1b-419f-aa42-2def22eb4502" providerId="ADAL" clId="{6AD954F5-5FF0-4897-973A-7215A1A27BFA}" dt="2022-01-28T10:08:36.754" v="302" actId="1076"/>
          <ac:picMkLst>
            <pc:docMk/>
            <pc:sldMk cId="1353604051" sldId="279"/>
            <ac:picMk id="6" creationId="{231887B1-C4AD-46A6-9A0B-EB4D25C52CB4}"/>
          </ac:picMkLst>
        </pc:picChg>
      </pc:sldChg>
      <pc:sldChg chg="addSp modSp mod modAnim">
        <pc:chgData name="Stefanie Schürch (s)" userId="ecea5196-4c1b-419f-aa42-2def22eb4502" providerId="ADAL" clId="{6AD954F5-5FF0-4897-973A-7215A1A27BFA}" dt="2022-01-28T11:08:02.403" v="568" actId="1076"/>
        <pc:sldMkLst>
          <pc:docMk/>
          <pc:sldMk cId="925823712" sldId="281"/>
        </pc:sldMkLst>
        <pc:spChg chg="add mod">
          <ac:chgData name="Stefanie Schürch (s)" userId="ecea5196-4c1b-419f-aa42-2def22eb4502" providerId="ADAL" clId="{6AD954F5-5FF0-4897-973A-7215A1A27BFA}" dt="2022-01-28T11:06:11.234" v="554" actId="1036"/>
          <ac:spMkLst>
            <pc:docMk/>
            <pc:sldMk cId="925823712" sldId="281"/>
            <ac:spMk id="7" creationId="{D9F75AA1-20DB-4078-95FA-BC0FAFC8DAB7}"/>
          </ac:spMkLst>
        </pc:spChg>
        <pc:spChg chg="add mod">
          <ac:chgData name="Stefanie Schürch (s)" userId="ecea5196-4c1b-419f-aa42-2def22eb4502" providerId="ADAL" clId="{6AD954F5-5FF0-4897-973A-7215A1A27BFA}" dt="2022-01-28T11:06:23.923" v="557" actId="14100"/>
          <ac:spMkLst>
            <pc:docMk/>
            <pc:sldMk cId="925823712" sldId="281"/>
            <ac:spMk id="90" creationId="{3ADAC635-640B-4152-AE65-6E1AD385B398}"/>
          </ac:spMkLst>
        </pc:spChg>
        <pc:picChg chg="add mod">
          <ac:chgData name="Stefanie Schürch (s)" userId="ecea5196-4c1b-419f-aa42-2def22eb4502" providerId="ADAL" clId="{6AD954F5-5FF0-4897-973A-7215A1A27BFA}" dt="2022-01-28T11:07:27.495" v="564" actId="1076"/>
          <ac:picMkLst>
            <pc:docMk/>
            <pc:sldMk cId="925823712" sldId="281"/>
            <ac:picMk id="9" creationId="{8E1E880F-528A-496F-BC4A-B037231EB535}"/>
          </ac:picMkLst>
        </pc:picChg>
        <pc:picChg chg="mod modCrop">
          <ac:chgData name="Stefanie Schürch (s)" userId="ecea5196-4c1b-419f-aa42-2def22eb4502" providerId="ADAL" clId="{6AD954F5-5FF0-4897-973A-7215A1A27BFA}" dt="2022-01-28T11:04:54.980" v="547" actId="732"/>
          <ac:picMkLst>
            <pc:docMk/>
            <pc:sldMk cId="925823712" sldId="281"/>
            <ac:picMk id="11" creationId="{6289EA33-1E20-40FD-875D-EDAF8EE3F36A}"/>
          </ac:picMkLst>
        </pc:picChg>
        <pc:picChg chg="add mod modCrop">
          <ac:chgData name="Stefanie Schürch (s)" userId="ecea5196-4c1b-419f-aa42-2def22eb4502" providerId="ADAL" clId="{6AD954F5-5FF0-4897-973A-7215A1A27BFA}" dt="2022-01-28T11:08:02.403" v="568" actId="1076"/>
          <ac:picMkLst>
            <pc:docMk/>
            <pc:sldMk cId="925823712" sldId="281"/>
            <ac:picMk id="91" creationId="{A7B9D33A-4157-4D1E-A4AC-8FC63769D81C}"/>
          </ac:picMkLst>
        </pc:picChg>
      </pc:sldChg>
      <pc:sldChg chg="addSp delSp modSp add mod">
        <pc:chgData name="Stefanie Schürch (s)" userId="ecea5196-4c1b-419f-aa42-2def22eb4502" providerId="ADAL" clId="{6AD954F5-5FF0-4897-973A-7215A1A27BFA}" dt="2022-01-28T10:25:59.260" v="519" actId="113"/>
        <pc:sldMkLst>
          <pc:docMk/>
          <pc:sldMk cId="1278592810" sldId="286"/>
        </pc:sldMkLst>
        <pc:spChg chg="mod">
          <ac:chgData name="Stefanie Schürch (s)" userId="ecea5196-4c1b-419f-aa42-2def22eb4502" providerId="ADAL" clId="{6AD954F5-5FF0-4897-973A-7215A1A27BFA}" dt="2022-01-28T10:25:59.260" v="519" actId="113"/>
          <ac:spMkLst>
            <pc:docMk/>
            <pc:sldMk cId="1278592810" sldId="286"/>
            <ac:spMk id="2" creationId="{67D2D3AE-3B42-408C-A18A-B94B6C420791}"/>
          </ac:spMkLst>
        </pc:spChg>
        <pc:spChg chg="mod">
          <ac:chgData name="Stefanie Schürch (s)" userId="ecea5196-4c1b-419f-aa42-2def22eb4502" providerId="ADAL" clId="{6AD954F5-5FF0-4897-973A-7215A1A27BFA}" dt="2022-01-28T10:10:54.474" v="395" actId="1076"/>
          <ac:spMkLst>
            <pc:docMk/>
            <pc:sldMk cId="1278592810" sldId="286"/>
            <ac:spMk id="8" creationId="{2CFBB019-14B4-4764-89FD-215CA95AF81B}"/>
          </ac:spMkLst>
        </pc:spChg>
        <pc:spChg chg="del">
          <ac:chgData name="Stefanie Schürch (s)" userId="ecea5196-4c1b-419f-aa42-2def22eb4502" providerId="ADAL" clId="{6AD954F5-5FF0-4897-973A-7215A1A27BFA}" dt="2022-01-28T09:52:34.839" v="147" actId="478"/>
          <ac:spMkLst>
            <pc:docMk/>
            <pc:sldMk cId="1278592810" sldId="286"/>
            <ac:spMk id="11" creationId="{9F283382-2A87-4631-93AA-975A4E856587}"/>
          </ac:spMkLst>
        </pc:spChg>
        <pc:spChg chg="add del mod">
          <ac:chgData name="Stefanie Schürch (s)" userId="ecea5196-4c1b-419f-aa42-2def22eb4502" providerId="ADAL" clId="{6AD954F5-5FF0-4897-973A-7215A1A27BFA}" dt="2022-01-28T09:54:51.074" v="198" actId="478"/>
          <ac:spMkLst>
            <pc:docMk/>
            <pc:sldMk cId="1278592810" sldId="286"/>
            <ac:spMk id="14" creationId="{D9E54D44-E386-489A-924A-F5C3F6AABF9F}"/>
          </ac:spMkLst>
        </pc:spChg>
        <pc:spChg chg="del">
          <ac:chgData name="Stefanie Schürch (s)" userId="ecea5196-4c1b-419f-aa42-2def22eb4502" providerId="ADAL" clId="{6AD954F5-5FF0-4897-973A-7215A1A27BFA}" dt="2022-01-28T09:52:35.753" v="148" actId="478"/>
          <ac:spMkLst>
            <pc:docMk/>
            <pc:sldMk cId="1278592810" sldId="286"/>
            <ac:spMk id="16" creationId="{DEAEEE0B-4F85-4865-A26D-4C9FC4AB1795}"/>
          </ac:spMkLst>
        </pc:spChg>
        <pc:spChg chg="add del mod">
          <ac:chgData name="Stefanie Schürch (s)" userId="ecea5196-4c1b-419f-aa42-2def22eb4502" providerId="ADAL" clId="{6AD954F5-5FF0-4897-973A-7215A1A27BFA}" dt="2022-01-28T09:55:59.792" v="213" actId="478"/>
          <ac:spMkLst>
            <pc:docMk/>
            <pc:sldMk cId="1278592810" sldId="286"/>
            <ac:spMk id="17" creationId="{2822A4E4-B3F6-482A-ABC1-721FA048250D}"/>
          </ac:spMkLst>
        </pc:spChg>
        <pc:spChg chg="del">
          <ac:chgData name="Stefanie Schürch (s)" userId="ecea5196-4c1b-419f-aa42-2def22eb4502" providerId="ADAL" clId="{6AD954F5-5FF0-4897-973A-7215A1A27BFA}" dt="2022-01-28T09:52:40.331" v="150" actId="478"/>
          <ac:spMkLst>
            <pc:docMk/>
            <pc:sldMk cId="1278592810" sldId="286"/>
            <ac:spMk id="18" creationId="{681A206B-5FBB-40F9-B802-273B74DEFFE0}"/>
          </ac:spMkLst>
        </pc:spChg>
        <pc:spChg chg="add del mod">
          <ac:chgData name="Stefanie Schürch (s)" userId="ecea5196-4c1b-419f-aa42-2def22eb4502" providerId="ADAL" clId="{6AD954F5-5FF0-4897-973A-7215A1A27BFA}" dt="2022-01-28T09:54:52.378" v="199" actId="478"/>
          <ac:spMkLst>
            <pc:docMk/>
            <pc:sldMk cId="1278592810" sldId="286"/>
            <ac:spMk id="20" creationId="{74C42FF6-67D0-4669-A72C-5AE2724EC90E}"/>
          </ac:spMkLst>
        </pc:spChg>
        <pc:spChg chg="add del mod">
          <ac:chgData name="Stefanie Schürch (s)" userId="ecea5196-4c1b-419f-aa42-2def22eb4502" providerId="ADAL" clId="{6AD954F5-5FF0-4897-973A-7215A1A27BFA}" dt="2022-01-28T09:55:56.071" v="211" actId="478"/>
          <ac:spMkLst>
            <pc:docMk/>
            <pc:sldMk cId="1278592810" sldId="286"/>
            <ac:spMk id="21" creationId="{7974CBDF-F22A-4037-85EE-5162786FD209}"/>
          </ac:spMkLst>
        </pc:spChg>
        <pc:spChg chg="del">
          <ac:chgData name="Stefanie Schürch (s)" userId="ecea5196-4c1b-419f-aa42-2def22eb4502" providerId="ADAL" clId="{6AD954F5-5FF0-4897-973A-7215A1A27BFA}" dt="2022-01-28T09:52:37.575" v="149" actId="478"/>
          <ac:spMkLst>
            <pc:docMk/>
            <pc:sldMk cId="1278592810" sldId="286"/>
            <ac:spMk id="23" creationId="{DB8DC3A9-B3AF-49CC-982B-7244C15B6EB2}"/>
          </ac:spMkLst>
        </pc:spChg>
        <pc:spChg chg="add mod">
          <ac:chgData name="Stefanie Schürch (s)" userId="ecea5196-4c1b-419f-aa42-2def22eb4502" providerId="ADAL" clId="{6AD954F5-5FF0-4897-973A-7215A1A27BFA}" dt="2022-01-28T10:09:39.602" v="349" actId="1076"/>
          <ac:spMkLst>
            <pc:docMk/>
            <pc:sldMk cId="1278592810" sldId="286"/>
            <ac:spMk id="24" creationId="{CFE9C8A1-540E-4D44-BF33-F5F249C3C8E2}"/>
          </ac:spMkLst>
        </pc:spChg>
        <pc:spChg chg="add del mod">
          <ac:chgData name="Stefanie Schürch (s)" userId="ecea5196-4c1b-419f-aa42-2def22eb4502" providerId="ADAL" clId="{6AD954F5-5FF0-4897-973A-7215A1A27BFA}" dt="2022-01-28T09:56:13.165" v="219" actId="478"/>
          <ac:spMkLst>
            <pc:docMk/>
            <pc:sldMk cId="1278592810" sldId="286"/>
            <ac:spMk id="26" creationId="{5E7AD22E-578F-4BDC-9DD0-F29D6E6B2620}"/>
          </ac:spMkLst>
        </pc:spChg>
        <pc:spChg chg="add del mod">
          <ac:chgData name="Stefanie Schürch (s)" userId="ecea5196-4c1b-419f-aa42-2def22eb4502" providerId="ADAL" clId="{6AD954F5-5FF0-4897-973A-7215A1A27BFA}" dt="2022-01-28T10:10:55.044" v="397"/>
          <ac:spMkLst>
            <pc:docMk/>
            <pc:sldMk cId="1278592810" sldId="286"/>
            <ac:spMk id="30" creationId="{C3D4D4DD-B099-4794-9169-FFD0474F54A3}"/>
          </ac:spMkLst>
        </pc:spChg>
        <pc:spChg chg="add mod">
          <ac:chgData name="Stefanie Schürch (s)" userId="ecea5196-4c1b-419f-aa42-2def22eb4502" providerId="ADAL" clId="{6AD954F5-5FF0-4897-973A-7215A1A27BFA}" dt="2022-01-28T10:11:09.361" v="426" actId="1076"/>
          <ac:spMkLst>
            <pc:docMk/>
            <pc:sldMk cId="1278592810" sldId="286"/>
            <ac:spMk id="31" creationId="{BF33EFAD-E218-48EC-9C29-E6A7C69787DB}"/>
          </ac:spMkLst>
        </pc:spChg>
        <pc:picChg chg="del mod">
          <ac:chgData name="Stefanie Schürch (s)" userId="ecea5196-4c1b-419f-aa42-2def22eb4502" providerId="ADAL" clId="{6AD954F5-5FF0-4897-973A-7215A1A27BFA}" dt="2022-01-28T09:52:27.886" v="146" actId="478"/>
          <ac:picMkLst>
            <pc:docMk/>
            <pc:sldMk cId="1278592810" sldId="286"/>
            <ac:picMk id="10" creationId="{91F8123F-6F98-490B-A2EA-C76289E06061}"/>
          </ac:picMkLst>
        </pc:picChg>
        <pc:picChg chg="del">
          <ac:chgData name="Stefanie Schürch (s)" userId="ecea5196-4c1b-419f-aa42-2def22eb4502" providerId="ADAL" clId="{6AD954F5-5FF0-4897-973A-7215A1A27BFA}" dt="2022-01-28T09:52:26.089" v="142" actId="478"/>
          <ac:picMkLst>
            <pc:docMk/>
            <pc:sldMk cId="1278592810" sldId="286"/>
            <ac:picMk id="13" creationId="{F3A1757D-071F-491C-A29F-0A643D138B89}"/>
          </ac:picMkLst>
        </pc:picChg>
        <pc:picChg chg="del">
          <ac:chgData name="Stefanie Schürch (s)" userId="ecea5196-4c1b-419f-aa42-2def22eb4502" providerId="ADAL" clId="{6AD954F5-5FF0-4897-973A-7215A1A27BFA}" dt="2022-01-28T09:52:26.612" v="143" actId="478"/>
          <ac:picMkLst>
            <pc:docMk/>
            <pc:sldMk cId="1278592810" sldId="286"/>
            <ac:picMk id="15" creationId="{9BC2A7C7-6891-40D0-A222-AB4D997855DF}"/>
          </ac:picMkLst>
        </pc:picChg>
        <pc:picChg chg="del">
          <ac:chgData name="Stefanie Schürch (s)" userId="ecea5196-4c1b-419f-aa42-2def22eb4502" providerId="ADAL" clId="{6AD954F5-5FF0-4897-973A-7215A1A27BFA}" dt="2022-01-28T09:52:27.235" v="144" actId="478"/>
          <ac:picMkLst>
            <pc:docMk/>
            <pc:sldMk cId="1278592810" sldId="286"/>
            <ac:picMk id="19" creationId="{CDF04618-09B8-42BB-961A-CA10D28E11F0}"/>
          </ac:picMkLst>
        </pc:picChg>
        <pc:picChg chg="add del mod">
          <ac:chgData name="Stefanie Schürch (s)" userId="ecea5196-4c1b-419f-aa42-2def22eb4502" providerId="ADAL" clId="{6AD954F5-5FF0-4897-973A-7215A1A27BFA}" dt="2022-01-28T09:54:48.678" v="197" actId="478"/>
          <ac:picMkLst>
            <pc:docMk/>
            <pc:sldMk cId="1278592810" sldId="286"/>
            <ac:picMk id="22" creationId="{4265A06E-C4B4-4AD9-90C7-336976B33CD9}"/>
          </ac:picMkLst>
        </pc:picChg>
        <pc:picChg chg="add mod">
          <ac:chgData name="Stefanie Schürch (s)" userId="ecea5196-4c1b-419f-aa42-2def22eb4502" providerId="ADAL" clId="{6AD954F5-5FF0-4897-973A-7215A1A27BFA}" dt="2022-01-28T10:25:35.903" v="514" actId="1076"/>
          <ac:picMkLst>
            <pc:docMk/>
            <pc:sldMk cId="1278592810" sldId="286"/>
            <ac:picMk id="25" creationId="{84EA20AE-B9B8-462E-9C91-2AA1F60269CB}"/>
          </ac:picMkLst>
        </pc:picChg>
        <pc:picChg chg="add mod">
          <ac:chgData name="Stefanie Schürch (s)" userId="ecea5196-4c1b-419f-aa42-2def22eb4502" providerId="ADAL" clId="{6AD954F5-5FF0-4897-973A-7215A1A27BFA}" dt="2022-01-28T10:25:39.138" v="516" actId="1076"/>
          <ac:picMkLst>
            <pc:docMk/>
            <pc:sldMk cId="1278592810" sldId="286"/>
            <ac:picMk id="27" creationId="{6984C231-8C24-4D7E-BBEA-5114127E391A}"/>
          </ac:picMkLst>
        </pc:picChg>
        <pc:picChg chg="add mod">
          <ac:chgData name="Stefanie Schürch (s)" userId="ecea5196-4c1b-419f-aa42-2def22eb4502" providerId="ADAL" clId="{6AD954F5-5FF0-4897-973A-7215A1A27BFA}" dt="2022-01-28T09:57:04.995" v="227" actId="1076"/>
          <ac:picMkLst>
            <pc:docMk/>
            <pc:sldMk cId="1278592810" sldId="286"/>
            <ac:picMk id="28" creationId="{75EDE4DD-9E84-4783-9A94-E829A2757F40}"/>
          </ac:picMkLst>
        </pc:picChg>
        <pc:picChg chg="add mod">
          <ac:chgData name="Stefanie Schürch (s)" userId="ecea5196-4c1b-419f-aa42-2def22eb4502" providerId="ADAL" clId="{6AD954F5-5FF0-4897-973A-7215A1A27BFA}" dt="2022-01-28T10:25:42.284" v="517" actId="1076"/>
          <ac:picMkLst>
            <pc:docMk/>
            <pc:sldMk cId="1278592810" sldId="286"/>
            <ac:picMk id="29" creationId="{73EDBCD0-600A-492B-AA16-FA1962500FEE}"/>
          </ac:picMkLst>
        </pc:picChg>
        <pc:picChg chg="add del mod">
          <ac:chgData name="Stefanie Schürch (s)" userId="ecea5196-4c1b-419f-aa42-2def22eb4502" providerId="ADAL" clId="{6AD954F5-5FF0-4897-973A-7215A1A27BFA}" dt="2022-01-28T10:25:32.932" v="513" actId="478"/>
          <ac:picMkLst>
            <pc:docMk/>
            <pc:sldMk cId="1278592810" sldId="286"/>
            <ac:picMk id="32" creationId="{4FFBAB2E-3513-4E1E-8797-93861DC0B203}"/>
          </ac:picMkLst>
        </pc:picChg>
        <pc:picChg chg="add del mod">
          <ac:chgData name="Stefanie Schürch (s)" userId="ecea5196-4c1b-419f-aa42-2def22eb4502" providerId="ADAL" clId="{6AD954F5-5FF0-4897-973A-7215A1A27BFA}" dt="2022-01-28T10:25:37.045" v="515" actId="478"/>
          <ac:picMkLst>
            <pc:docMk/>
            <pc:sldMk cId="1278592810" sldId="286"/>
            <ac:picMk id="33" creationId="{E2CF3902-9EEC-4AC9-895D-37509D808C1D}"/>
          </ac:picMkLst>
        </pc:picChg>
      </pc:sldChg>
      <pc:sldChg chg="addSp delSp modSp add mod">
        <pc:chgData name="Stefanie Schürch (s)" userId="ecea5196-4c1b-419f-aa42-2def22eb4502" providerId="ADAL" clId="{6AD954F5-5FF0-4897-973A-7215A1A27BFA}" dt="2022-01-28T11:11:31.178" v="571" actId="14100"/>
        <pc:sldMkLst>
          <pc:docMk/>
          <pc:sldMk cId="1658776000" sldId="287"/>
        </pc:sldMkLst>
        <pc:spChg chg="mod">
          <ac:chgData name="Stefanie Schürch (s)" userId="ecea5196-4c1b-419f-aa42-2def22eb4502" providerId="ADAL" clId="{6AD954F5-5FF0-4897-973A-7215A1A27BFA}" dt="2022-01-28T10:26:06.729" v="520" actId="113"/>
          <ac:spMkLst>
            <pc:docMk/>
            <pc:sldMk cId="1658776000" sldId="287"/>
            <ac:spMk id="2" creationId="{67D2D3AE-3B42-408C-A18A-B94B6C420791}"/>
          </ac:spMkLst>
        </pc:spChg>
        <pc:spChg chg="add mod">
          <ac:chgData name="Stefanie Schürch (s)" userId="ecea5196-4c1b-419f-aa42-2def22eb4502" providerId="ADAL" clId="{6AD954F5-5FF0-4897-973A-7215A1A27BFA}" dt="2022-01-28T10:44:16.903" v="537" actId="1076"/>
          <ac:spMkLst>
            <pc:docMk/>
            <pc:sldMk cId="1658776000" sldId="287"/>
            <ac:spMk id="9" creationId="{DCCB8067-F5A7-414A-998B-C22D0E868F18}"/>
          </ac:spMkLst>
        </pc:spChg>
        <pc:spChg chg="add mod">
          <ac:chgData name="Stefanie Schürch (s)" userId="ecea5196-4c1b-419f-aa42-2def22eb4502" providerId="ADAL" clId="{6AD954F5-5FF0-4897-973A-7215A1A27BFA}" dt="2022-01-28T10:44:16.903" v="537" actId="1076"/>
          <ac:spMkLst>
            <pc:docMk/>
            <pc:sldMk cId="1658776000" sldId="287"/>
            <ac:spMk id="11" creationId="{4DF7701C-6862-4A02-ACEC-A192698ED2FC}"/>
          </ac:spMkLst>
        </pc:spChg>
        <pc:spChg chg="add mod">
          <ac:chgData name="Stefanie Schürch (s)" userId="ecea5196-4c1b-419f-aa42-2def22eb4502" providerId="ADAL" clId="{6AD954F5-5FF0-4897-973A-7215A1A27BFA}" dt="2022-01-28T10:44:16.903" v="537" actId="1076"/>
          <ac:spMkLst>
            <pc:docMk/>
            <pc:sldMk cId="1658776000" sldId="287"/>
            <ac:spMk id="13" creationId="{951490A3-A143-483E-B027-D8508A401F97}"/>
          </ac:spMkLst>
        </pc:spChg>
        <pc:spChg chg="del">
          <ac:chgData name="Stefanie Schürch (s)" userId="ecea5196-4c1b-419f-aa42-2def22eb4502" providerId="ADAL" clId="{6AD954F5-5FF0-4897-973A-7215A1A27BFA}" dt="2022-01-28T09:53:29.242" v="171" actId="478"/>
          <ac:spMkLst>
            <pc:docMk/>
            <pc:sldMk cId="1658776000" sldId="287"/>
            <ac:spMk id="14" creationId="{D9E54D44-E386-489A-924A-F5C3F6AABF9F}"/>
          </ac:spMkLst>
        </pc:spChg>
        <pc:spChg chg="add mod">
          <ac:chgData name="Stefanie Schürch (s)" userId="ecea5196-4c1b-419f-aa42-2def22eb4502" providerId="ADAL" clId="{6AD954F5-5FF0-4897-973A-7215A1A27BFA}" dt="2022-01-28T10:44:16.903" v="537" actId="1076"/>
          <ac:spMkLst>
            <pc:docMk/>
            <pc:sldMk cId="1658776000" sldId="287"/>
            <ac:spMk id="15" creationId="{95462275-C677-47E7-A0A2-FA73AD257832}"/>
          </ac:spMkLst>
        </pc:spChg>
        <pc:spChg chg="del">
          <ac:chgData name="Stefanie Schürch (s)" userId="ecea5196-4c1b-419f-aa42-2def22eb4502" providerId="ADAL" clId="{6AD954F5-5FF0-4897-973A-7215A1A27BFA}" dt="2022-01-28T09:53:25.716" v="168" actId="478"/>
          <ac:spMkLst>
            <pc:docMk/>
            <pc:sldMk cId="1658776000" sldId="287"/>
            <ac:spMk id="17" creationId="{2822A4E4-B3F6-482A-ABC1-721FA048250D}"/>
          </ac:spMkLst>
        </pc:spChg>
        <pc:spChg chg="del">
          <ac:chgData name="Stefanie Schürch (s)" userId="ecea5196-4c1b-419f-aa42-2def22eb4502" providerId="ADAL" clId="{6AD954F5-5FF0-4897-973A-7215A1A27BFA}" dt="2022-01-28T09:53:28.134" v="170" actId="478"/>
          <ac:spMkLst>
            <pc:docMk/>
            <pc:sldMk cId="1658776000" sldId="287"/>
            <ac:spMk id="20" creationId="{74C42FF6-67D0-4669-A72C-5AE2724EC90E}"/>
          </ac:spMkLst>
        </pc:spChg>
        <pc:spChg chg="del">
          <ac:chgData name="Stefanie Schürch (s)" userId="ecea5196-4c1b-419f-aa42-2def22eb4502" providerId="ADAL" clId="{6AD954F5-5FF0-4897-973A-7215A1A27BFA}" dt="2022-01-28T09:53:26.993" v="169" actId="478"/>
          <ac:spMkLst>
            <pc:docMk/>
            <pc:sldMk cId="1658776000" sldId="287"/>
            <ac:spMk id="21" creationId="{7974CBDF-F22A-4037-85EE-5162786FD209}"/>
          </ac:spMkLst>
        </pc:spChg>
        <pc:graphicFrameChg chg="add del mod">
          <ac:chgData name="Stefanie Schürch (s)" userId="ecea5196-4c1b-419f-aa42-2def22eb4502" providerId="ADAL" clId="{6AD954F5-5FF0-4897-973A-7215A1A27BFA}" dt="2022-01-28T10:00:08.669" v="243"/>
          <ac:graphicFrameMkLst>
            <pc:docMk/>
            <pc:sldMk cId="1658776000" sldId="287"/>
            <ac:graphicFrameMk id="10" creationId="{2DBABF84-2AC6-4C83-BA48-2784E5D9FC1A}"/>
          </ac:graphicFrameMkLst>
        </pc:graphicFrameChg>
        <pc:picChg chg="add del mod">
          <ac:chgData name="Stefanie Schürch (s)" userId="ecea5196-4c1b-419f-aa42-2def22eb4502" providerId="ADAL" clId="{6AD954F5-5FF0-4897-973A-7215A1A27BFA}" dt="2022-01-28T09:59:46.684" v="235" actId="478"/>
          <ac:picMkLst>
            <pc:docMk/>
            <pc:sldMk cId="1658776000" sldId="287"/>
            <ac:picMk id="8" creationId="{EA4607A1-E181-4114-97F6-74937AD984E1}"/>
          </ac:picMkLst>
        </pc:picChg>
        <pc:picChg chg="add del mod">
          <ac:chgData name="Stefanie Schürch (s)" userId="ecea5196-4c1b-419f-aa42-2def22eb4502" providerId="ADAL" clId="{6AD954F5-5FF0-4897-973A-7215A1A27BFA}" dt="2022-01-28T10:21:40.878" v="473" actId="478"/>
          <ac:picMkLst>
            <pc:docMk/>
            <pc:sldMk cId="1658776000" sldId="287"/>
            <ac:picMk id="12" creationId="{9071B9CB-337C-43A0-A7BA-0B92643DD1AD}"/>
          </ac:picMkLst>
        </pc:picChg>
        <pc:picChg chg="add del mod">
          <ac:chgData name="Stefanie Schürch (s)" userId="ecea5196-4c1b-419f-aa42-2def22eb4502" providerId="ADAL" clId="{6AD954F5-5FF0-4897-973A-7215A1A27BFA}" dt="2022-01-28T10:13:46.407" v="470" actId="478"/>
          <ac:picMkLst>
            <pc:docMk/>
            <pc:sldMk cId="1658776000" sldId="287"/>
            <ac:picMk id="16" creationId="{8E7F30BC-C119-4E3B-A1AD-DEDB819640DC}"/>
          </ac:picMkLst>
        </pc:picChg>
        <pc:picChg chg="add mod">
          <ac:chgData name="Stefanie Schürch (s)" userId="ecea5196-4c1b-419f-aa42-2def22eb4502" providerId="ADAL" clId="{6AD954F5-5FF0-4897-973A-7215A1A27BFA}" dt="2022-01-28T11:11:31.178" v="571" actId="14100"/>
          <ac:picMkLst>
            <pc:docMk/>
            <pc:sldMk cId="1658776000" sldId="287"/>
            <ac:picMk id="18" creationId="{ED059E82-99A8-43A5-B2D9-59002B479620}"/>
          </ac:picMkLst>
        </pc:picChg>
        <pc:picChg chg="add del mod">
          <ac:chgData name="Stefanie Schürch (s)" userId="ecea5196-4c1b-419f-aa42-2def22eb4502" providerId="ADAL" clId="{6AD954F5-5FF0-4897-973A-7215A1A27BFA}" dt="2022-01-28T10:00:08.669" v="243"/>
          <ac:picMkLst>
            <pc:docMk/>
            <pc:sldMk cId="1658776000" sldId="287"/>
            <ac:picMk id="2049" creationId="{FC76DDAE-22EA-4AE7-BBE8-B6C2441E4F90}"/>
          </ac:picMkLst>
        </pc:picChg>
        <pc:picChg chg="add del mod">
          <ac:chgData name="Stefanie Schürch (s)" userId="ecea5196-4c1b-419f-aa42-2def22eb4502" providerId="ADAL" clId="{6AD954F5-5FF0-4897-973A-7215A1A27BFA}" dt="2022-01-28T10:00:08.669" v="243"/>
          <ac:picMkLst>
            <pc:docMk/>
            <pc:sldMk cId="1658776000" sldId="287"/>
            <ac:picMk id="2050" creationId="{1A0CBD51-794E-49D8-B92B-5FC33DE0A843}"/>
          </ac:picMkLst>
        </pc:picChg>
        <pc:picChg chg="add del mod">
          <ac:chgData name="Stefanie Schürch (s)" userId="ecea5196-4c1b-419f-aa42-2def22eb4502" providerId="ADAL" clId="{6AD954F5-5FF0-4897-973A-7215A1A27BFA}" dt="2022-01-28T10:00:08.669" v="243"/>
          <ac:picMkLst>
            <pc:docMk/>
            <pc:sldMk cId="1658776000" sldId="287"/>
            <ac:picMk id="2051" creationId="{DA2A3AE5-46C1-4FCF-A63E-D904BDBE818A}"/>
          </ac:picMkLst>
        </pc:picChg>
        <pc:picChg chg="add del mod">
          <ac:chgData name="Stefanie Schürch (s)" userId="ecea5196-4c1b-419f-aa42-2def22eb4502" providerId="ADAL" clId="{6AD954F5-5FF0-4897-973A-7215A1A27BFA}" dt="2022-01-28T10:00:08.669" v="243"/>
          <ac:picMkLst>
            <pc:docMk/>
            <pc:sldMk cId="1658776000" sldId="287"/>
            <ac:picMk id="2052" creationId="{FE6B2DD0-64AE-4149-8BDE-523E8683638C}"/>
          </ac:picMkLst>
        </pc:picChg>
      </pc:sldChg>
      <pc:sldChg chg="delSp modSp del mod">
        <pc:chgData name="Stefanie Schürch (s)" userId="ecea5196-4c1b-419f-aa42-2def22eb4502" providerId="ADAL" clId="{6AD954F5-5FF0-4897-973A-7215A1A27BFA}" dt="2022-01-28T10:10:07.429" v="358" actId="47"/>
        <pc:sldMkLst>
          <pc:docMk/>
          <pc:sldMk cId="3106372543" sldId="295"/>
        </pc:sldMkLst>
        <pc:spChg chg="del">
          <ac:chgData name="Stefanie Schürch (s)" userId="ecea5196-4c1b-419f-aa42-2def22eb4502" providerId="ADAL" clId="{6AD954F5-5FF0-4897-973A-7215A1A27BFA}" dt="2022-01-28T10:10:05.965" v="357" actId="21"/>
          <ac:spMkLst>
            <pc:docMk/>
            <pc:sldMk cId="3106372543" sldId="295"/>
            <ac:spMk id="11" creationId="{42DD7C43-7D67-4225-97B6-01489AC48F51}"/>
          </ac:spMkLst>
        </pc:spChg>
        <pc:spChg chg="del mod">
          <ac:chgData name="Stefanie Schürch (s)" userId="ecea5196-4c1b-419f-aa42-2def22eb4502" providerId="ADAL" clId="{6AD954F5-5FF0-4897-973A-7215A1A27BFA}" dt="2022-01-28T10:09:07.900" v="339"/>
          <ac:spMkLst>
            <pc:docMk/>
            <pc:sldMk cId="3106372543" sldId="295"/>
            <ac:spMk id="24" creationId="{CFE9C8A1-540E-4D44-BF33-F5F249C3C8E2}"/>
          </ac:spMkLst>
        </pc:spChg>
        <pc:picChg chg="del mod">
          <ac:chgData name="Stefanie Schürch (s)" userId="ecea5196-4c1b-419f-aa42-2def22eb4502" providerId="ADAL" clId="{6AD954F5-5FF0-4897-973A-7215A1A27BFA}" dt="2022-01-28T10:09:45.503" v="351" actId="478"/>
          <ac:picMkLst>
            <pc:docMk/>
            <pc:sldMk cId="3106372543" sldId="295"/>
            <ac:picMk id="25" creationId="{84EA20AE-B9B8-462E-9C91-2AA1F60269CB}"/>
          </ac:picMkLst>
        </pc:picChg>
        <pc:picChg chg="mod">
          <ac:chgData name="Stefanie Schürch (s)" userId="ecea5196-4c1b-419f-aa42-2def22eb4502" providerId="ADAL" clId="{6AD954F5-5FF0-4897-973A-7215A1A27BFA}" dt="2022-01-28T10:07:46.291" v="289" actId="14100"/>
          <ac:picMkLst>
            <pc:docMk/>
            <pc:sldMk cId="3106372543" sldId="295"/>
            <ac:picMk id="27" creationId="{6984C231-8C24-4D7E-BBEA-5114127E391A}"/>
          </ac:picMkLst>
        </pc:picChg>
        <pc:picChg chg="del mod">
          <ac:chgData name="Stefanie Schürch (s)" userId="ecea5196-4c1b-419f-aa42-2def22eb4502" providerId="ADAL" clId="{6AD954F5-5FF0-4897-973A-7215A1A27BFA}" dt="2022-01-28T10:09:51.355" v="352" actId="21"/>
          <ac:picMkLst>
            <pc:docMk/>
            <pc:sldMk cId="3106372543" sldId="295"/>
            <ac:picMk id="28" creationId="{75EDE4DD-9E84-4783-9A94-E829A2757F40}"/>
          </ac:picMkLst>
        </pc:picChg>
      </pc:sldChg>
    </pc:docChg>
  </pc:docChgLst>
  <pc:docChgLst>
    <pc:chgData name="Xaaji Yusuf (xaajiyus)" userId="7e0d7f35-5ed8-4409-84ab-440f56e7689a" providerId="ADAL" clId="{FBF994D4-E002-4089-BD39-18DEFBCA3E37}"/>
    <pc:docChg chg="undo custSel addSld delSld modSld">
      <pc:chgData name="Xaaji Yusuf (xaajiyus)" userId="7e0d7f35-5ed8-4409-84ab-440f56e7689a" providerId="ADAL" clId="{FBF994D4-E002-4089-BD39-18DEFBCA3E37}" dt="2022-01-28T10:43:20.963" v="155" actId="1076"/>
      <pc:docMkLst>
        <pc:docMk/>
      </pc:docMkLst>
      <pc:sldChg chg="modSp mod">
        <pc:chgData name="Xaaji Yusuf (xaajiyus)" userId="7e0d7f35-5ed8-4409-84ab-440f56e7689a" providerId="ADAL" clId="{FBF994D4-E002-4089-BD39-18DEFBCA3E37}" dt="2022-01-28T07:49:37.473" v="26" actId="20577"/>
        <pc:sldMkLst>
          <pc:docMk/>
          <pc:sldMk cId="2297780159" sldId="257"/>
        </pc:sldMkLst>
        <pc:spChg chg="mod">
          <ac:chgData name="Xaaji Yusuf (xaajiyus)" userId="7e0d7f35-5ed8-4409-84ab-440f56e7689a" providerId="ADAL" clId="{FBF994D4-E002-4089-BD39-18DEFBCA3E37}" dt="2022-01-28T07:49:37.473" v="26" actId="20577"/>
          <ac:spMkLst>
            <pc:docMk/>
            <pc:sldMk cId="2297780159" sldId="257"/>
            <ac:spMk id="2" creationId="{EAD841EB-2B29-42B2-8697-E12DA5B89FB7}"/>
          </ac:spMkLst>
        </pc:spChg>
      </pc:sldChg>
      <pc:sldChg chg="addSp delSp modSp mod">
        <pc:chgData name="Xaaji Yusuf (xaajiyus)" userId="7e0d7f35-5ed8-4409-84ab-440f56e7689a" providerId="ADAL" clId="{FBF994D4-E002-4089-BD39-18DEFBCA3E37}" dt="2022-01-28T10:43:20.963" v="155" actId="1076"/>
        <pc:sldMkLst>
          <pc:docMk/>
          <pc:sldMk cId="2231193858" sldId="263"/>
        </pc:sldMkLst>
        <pc:spChg chg="mod">
          <ac:chgData name="Xaaji Yusuf (xaajiyus)" userId="7e0d7f35-5ed8-4409-84ab-440f56e7689a" providerId="ADAL" clId="{FBF994D4-E002-4089-BD39-18DEFBCA3E37}" dt="2022-01-28T07:49:33.270" v="22" actId="20577"/>
          <ac:spMkLst>
            <pc:docMk/>
            <pc:sldMk cId="2231193858" sldId="263"/>
            <ac:spMk id="2" creationId="{BE0DBF2D-6C00-4CC1-9AB6-F5812062B636}"/>
          </ac:spMkLst>
        </pc:spChg>
        <pc:spChg chg="del">
          <ac:chgData name="Xaaji Yusuf (xaajiyus)" userId="7e0d7f35-5ed8-4409-84ab-440f56e7689a" providerId="ADAL" clId="{FBF994D4-E002-4089-BD39-18DEFBCA3E37}" dt="2022-01-28T07:48:39.840" v="0"/>
          <ac:spMkLst>
            <pc:docMk/>
            <pc:sldMk cId="2231193858" sldId="263"/>
            <ac:spMk id="3" creationId="{898635FF-5EB8-41C8-BA91-0324264DB5BA}"/>
          </ac:spMkLst>
        </pc:spChg>
        <pc:spChg chg="add del mod">
          <ac:chgData name="Xaaji Yusuf (xaajiyus)" userId="7e0d7f35-5ed8-4409-84ab-440f56e7689a" providerId="ADAL" clId="{FBF994D4-E002-4089-BD39-18DEFBCA3E37}" dt="2022-01-28T09:56:48.183" v="88" actId="478"/>
          <ac:spMkLst>
            <pc:docMk/>
            <pc:sldMk cId="2231193858" sldId="263"/>
            <ac:spMk id="5" creationId="{82F2718F-0B8D-49C3-97BE-30AAF7D735B3}"/>
          </ac:spMkLst>
        </pc:spChg>
        <pc:graphicFrameChg chg="add del mod">
          <ac:chgData name="Xaaji Yusuf (xaajiyus)" userId="7e0d7f35-5ed8-4409-84ab-440f56e7689a" providerId="ADAL" clId="{FBF994D4-E002-4089-BD39-18DEFBCA3E37}" dt="2022-01-28T10:43:14.888" v="154" actId="478"/>
          <ac:graphicFrameMkLst>
            <pc:docMk/>
            <pc:sldMk cId="2231193858" sldId="263"/>
            <ac:graphicFrameMk id="7" creationId="{51F8BB4D-B03A-4CDF-A43C-630101F127AB}"/>
          </ac:graphicFrameMkLst>
        </pc:graphicFrameChg>
        <pc:picChg chg="add del mod">
          <ac:chgData name="Xaaji Yusuf (xaajiyus)" userId="7e0d7f35-5ed8-4409-84ab-440f56e7689a" providerId="ADAL" clId="{FBF994D4-E002-4089-BD39-18DEFBCA3E37}" dt="2022-01-28T09:56:25.270" v="85" actId="478"/>
          <ac:picMkLst>
            <pc:docMk/>
            <pc:sldMk cId="2231193858" sldId="263"/>
            <ac:picMk id="6" creationId="{4E914334-F41E-47CE-8E63-556CB07E8410}"/>
          </ac:picMkLst>
        </pc:picChg>
        <pc:picChg chg="add del mod">
          <ac:chgData name="Xaaji Yusuf (xaajiyus)" userId="7e0d7f35-5ed8-4409-84ab-440f56e7689a" providerId="ADAL" clId="{FBF994D4-E002-4089-BD39-18DEFBCA3E37}" dt="2022-01-28T10:43:20.963" v="155" actId="1076"/>
          <ac:picMkLst>
            <pc:docMk/>
            <pc:sldMk cId="2231193858" sldId="263"/>
            <ac:picMk id="9" creationId="{69C3AA1B-2674-4540-821C-2429879BEC17}"/>
          </ac:picMkLst>
        </pc:picChg>
      </pc:sldChg>
      <pc:sldChg chg="addSp delSp modSp add del mod">
        <pc:chgData name="Xaaji Yusuf (xaajiyus)" userId="7e0d7f35-5ed8-4409-84ab-440f56e7689a" providerId="ADAL" clId="{FBF994D4-E002-4089-BD39-18DEFBCA3E37}" dt="2022-01-28T10:17:56.881" v="124" actId="47"/>
        <pc:sldMkLst>
          <pc:docMk/>
          <pc:sldMk cId="1587535646" sldId="267"/>
        </pc:sldMkLst>
        <pc:spChg chg="mod">
          <ac:chgData name="Xaaji Yusuf (xaajiyus)" userId="7e0d7f35-5ed8-4409-84ab-440f56e7689a" providerId="ADAL" clId="{FBF994D4-E002-4089-BD39-18DEFBCA3E37}" dt="2022-01-28T07:53:21.142" v="47" actId="20577"/>
          <ac:spMkLst>
            <pc:docMk/>
            <pc:sldMk cId="1587535646" sldId="267"/>
            <ac:spMk id="2" creationId="{67D2D3AE-3B42-408C-A18A-B94B6C420791}"/>
          </ac:spMkLst>
        </pc:spChg>
        <pc:spChg chg="del">
          <ac:chgData name="Xaaji Yusuf (xaajiyus)" userId="7e0d7f35-5ed8-4409-84ab-440f56e7689a" providerId="ADAL" clId="{FBF994D4-E002-4089-BD39-18DEFBCA3E37}" dt="2022-01-28T07:53:00.711" v="30" actId="22"/>
          <ac:spMkLst>
            <pc:docMk/>
            <pc:sldMk cId="1587535646" sldId="267"/>
            <ac:spMk id="3" creationId="{8391A98A-886D-4C36-8247-2A3B89B2F4BA}"/>
          </ac:spMkLst>
        </pc:spChg>
        <pc:spChg chg="del">
          <ac:chgData name="Xaaji Yusuf (xaajiyus)" userId="7e0d7f35-5ed8-4409-84ab-440f56e7689a" providerId="ADAL" clId="{FBF994D4-E002-4089-BD39-18DEFBCA3E37}" dt="2022-01-28T09:59:42.518" v="94" actId="478"/>
          <ac:spMkLst>
            <pc:docMk/>
            <pc:sldMk cId="1587535646" sldId="267"/>
            <ac:spMk id="5" creationId="{9DA70AEE-0425-4BAD-98E9-B8FA58502E6A}"/>
          </ac:spMkLst>
        </pc:spChg>
        <pc:graphicFrameChg chg="modGraphic">
          <ac:chgData name="Xaaji Yusuf (xaajiyus)" userId="7e0d7f35-5ed8-4409-84ab-440f56e7689a" providerId="ADAL" clId="{FBF994D4-E002-4089-BD39-18DEFBCA3E37}" dt="2022-01-28T10:00:38.066" v="123" actId="20577"/>
          <ac:graphicFrameMkLst>
            <pc:docMk/>
            <pc:sldMk cId="1587535646" sldId="267"/>
            <ac:graphicFrameMk id="3" creationId="{2BDEEF8E-EE09-4F7E-A602-F399E96C7695}"/>
          </ac:graphicFrameMkLst>
        </pc:graphicFrameChg>
        <pc:picChg chg="add mod ord">
          <ac:chgData name="Xaaji Yusuf (xaajiyus)" userId="7e0d7f35-5ed8-4409-84ab-440f56e7689a" providerId="ADAL" clId="{FBF994D4-E002-4089-BD39-18DEFBCA3E37}" dt="2022-01-28T07:53:00.711" v="30" actId="22"/>
          <ac:picMkLst>
            <pc:docMk/>
            <pc:sldMk cId="1587535646" sldId="267"/>
            <ac:picMk id="6" creationId="{7D5A1C8E-CDEC-4385-ABF7-FDBA61E6288A}"/>
          </ac:picMkLst>
        </pc:picChg>
      </pc:sldChg>
      <pc:sldChg chg="addSp modSp add mod">
        <pc:chgData name="Xaaji Yusuf (xaajiyus)" userId="7e0d7f35-5ed8-4409-84ab-440f56e7689a" providerId="ADAL" clId="{FBF994D4-E002-4089-BD39-18DEFBCA3E37}" dt="2022-01-28T07:56:07.719" v="84" actId="1076"/>
        <pc:sldMkLst>
          <pc:docMk/>
          <pc:sldMk cId="1830864751" sldId="268"/>
        </pc:sldMkLst>
        <pc:spChg chg="mod">
          <ac:chgData name="Xaaji Yusuf (xaajiyus)" userId="7e0d7f35-5ed8-4409-84ab-440f56e7689a" providerId="ADAL" clId="{FBF994D4-E002-4089-BD39-18DEFBCA3E37}" dt="2022-01-28T07:54:04.769" v="81" actId="20577"/>
          <ac:spMkLst>
            <pc:docMk/>
            <pc:sldMk cId="1830864751" sldId="268"/>
            <ac:spMk id="2" creationId="{67D2D3AE-3B42-408C-A18A-B94B6C420791}"/>
          </ac:spMkLst>
        </pc:spChg>
        <pc:picChg chg="add mod">
          <ac:chgData name="Xaaji Yusuf (xaajiyus)" userId="7e0d7f35-5ed8-4409-84ab-440f56e7689a" providerId="ADAL" clId="{FBF994D4-E002-4089-BD39-18DEFBCA3E37}" dt="2022-01-28T07:56:00.391" v="82"/>
          <ac:picMkLst>
            <pc:docMk/>
            <pc:sldMk cId="1830864751" sldId="268"/>
            <ac:picMk id="5" creationId="{22C5A8FA-44B7-42D0-89C0-5C0CAA7C6505}"/>
          </ac:picMkLst>
        </pc:picChg>
        <pc:picChg chg="add mod">
          <ac:chgData name="Xaaji Yusuf (xaajiyus)" userId="7e0d7f35-5ed8-4409-84ab-440f56e7689a" providerId="ADAL" clId="{FBF994D4-E002-4089-BD39-18DEFBCA3E37}" dt="2022-01-28T07:56:07.719" v="84" actId="1076"/>
          <ac:picMkLst>
            <pc:docMk/>
            <pc:sldMk cId="1830864751" sldId="268"/>
            <ac:picMk id="6" creationId="{E97622EC-43F5-460B-BC12-AC9283924528}"/>
          </ac:picMkLst>
        </pc:picChg>
      </pc:sldChg>
      <pc:sldChg chg="addSp delSp modSp mod">
        <pc:chgData name="Xaaji Yusuf (xaajiyus)" userId="7e0d7f35-5ed8-4409-84ab-440f56e7689a" providerId="ADAL" clId="{FBF994D4-E002-4089-BD39-18DEFBCA3E37}" dt="2022-01-28T10:39:35.366" v="147" actId="14100"/>
        <pc:sldMkLst>
          <pc:docMk/>
          <pc:sldMk cId="532917321" sldId="296"/>
        </pc:sldMkLst>
        <pc:spChg chg="del">
          <ac:chgData name="Xaaji Yusuf (xaajiyus)" userId="7e0d7f35-5ed8-4409-84ab-440f56e7689a" providerId="ADAL" clId="{FBF994D4-E002-4089-BD39-18DEFBCA3E37}" dt="2022-01-28T10:34:07.325" v="125" actId="478"/>
          <ac:spMkLst>
            <pc:docMk/>
            <pc:sldMk cId="532917321" sldId="296"/>
            <ac:spMk id="6" creationId="{214F5A94-B6E1-45DC-A724-FB2C9E4A28CE}"/>
          </ac:spMkLst>
        </pc:spChg>
        <pc:grpChg chg="mod">
          <ac:chgData name="Xaaji Yusuf (xaajiyus)" userId="7e0d7f35-5ed8-4409-84ab-440f56e7689a" providerId="ADAL" clId="{FBF994D4-E002-4089-BD39-18DEFBCA3E37}" dt="2022-01-28T10:34:19.069" v="126" actId="1076"/>
          <ac:grpSpMkLst>
            <pc:docMk/>
            <pc:sldMk cId="532917321" sldId="296"/>
            <ac:grpSpMk id="3" creationId="{94652353-EF96-4A1A-8C90-DEDCAEB0FD25}"/>
          </ac:grpSpMkLst>
        </pc:grpChg>
        <pc:grpChg chg="mod">
          <ac:chgData name="Xaaji Yusuf (xaajiyus)" userId="7e0d7f35-5ed8-4409-84ab-440f56e7689a" providerId="ADAL" clId="{FBF994D4-E002-4089-BD39-18DEFBCA3E37}" dt="2022-01-28T10:34:26.261" v="127" actId="1076"/>
          <ac:grpSpMkLst>
            <pc:docMk/>
            <pc:sldMk cId="532917321" sldId="296"/>
            <ac:grpSpMk id="19" creationId="{BDC67E9D-EB88-4AAE-900C-391C61FD46F2}"/>
          </ac:grpSpMkLst>
        </pc:grpChg>
        <pc:grpChg chg="mod">
          <ac:chgData name="Xaaji Yusuf (xaajiyus)" userId="7e0d7f35-5ed8-4409-84ab-440f56e7689a" providerId="ADAL" clId="{FBF994D4-E002-4089-BD39-18DEFBCA3E37}" dt="2022-01-28T10:34:35.270" v="128" actId="1076"/>
          <ac:grpSpMkLst>
            <pc:docMk/>
            <pc:sldMk cId="532917321" sldId="296"/>
            <ac:grpSpMk id="22" creationId="{886E2200-818F-4A9E-9F8D-403A7AAF2148}"/>
          </ac:grpSpMkLst>
        </pc:grpChg>
        <pc:grpChg chg="mod">
          <ac:chgData name="Xaaji Yusuf (xaajiyus)" userId="7e0d7f35-5ed8-4409-84ab-440f56e7689a" providerId="ADAL" clId="{FBF994D4-E002-4089-BD39-18DEFBCA3E37}" dt="2022-01-28T10:35:04.581" v="131" actId="1076"/>
          <ac:grpSpMkLst>
            <pc:docMk/>
            <pc:sldMk cId="532917321" sldId="296"/>
            <ac:grpSpMk id="25" creationId="{0A7A1645-CC15-42C2-A689-25CFBE7CAD02}"/>
          </ac:grpSpMkLst>
        </pc:grpChg>
        <pc:picChg chg="mod">
          <ac:chgData name="Xaaji Yusuf (xaajiyus)" userId="7e0d7f35-5ed8-4409-84ab-440f56e7689a" providerId="ADAL" clId="{FBF994D4-E002-4089-BD39-18DEFBCA3E37}" dt="2022-01-28T10:34:59.215" v="130" actId="1076"/>
          <ac:picMkLst>
            <pc:docMk/>
            <pc:sldMk cId="532917321" sldId="296"/>
            <ac:picMk id="5" creationId="{9DB9D061-2967-4DA6-A02E-FA7F2BD03E52}"/>
          </ac:picMkLst>
        </pc:picChg>
        <pc:cxnChg chg="add mod">
          <ac:chgData name="Xaaji Yusuf (xaajiyus)" userId="7e0d7f35-5ed8-4409-84ab-440f56e7689a" providerId="ADAL" clId="{FBF994D4-E002-4089-BD39-18DEFBCA3E37}" dt="2022-01-28T10:39:35.366" v="147" actId="14100"/>
          <ac:cxnSpMkLst>
            <pc:docMk/>
            <pc:sldMk cId="532917321" sldId="296"/>
            <ac:cxnSpMk id="31" creationId="{37F3640F-A18E-4260-BABE-42792DAB18A3}"/>
          </ac:cxnSpMkLst>
        </pc:cxnChg>
        <pc:cxnChg chg="mod">
          <ac:chgData name="Xaaji Yusuf (xaajiyus)" userId="7e0d7f35-5ed8-4409-84ab-440f56e7689a" providerId="ADAL" clId="{FBF994D4-E002-4089-BD39-18DEFBCA3E37}" dt="2022-01-28T10:39:23.497" v="146" actId="208"/>
          <ac:cxnSpMkLst>
            <pc:docMk/>
            <pc:sldMk cId="532917321" sldId="296"/>
            <ac:cxnSpMk id="32" creationId="{4F40EBF7-446C-4EB4-9810-A6289A67BA60}"/>
          </ac:cxnSpMkLst>
        </pc:cxnChg>
        <pc:cxnChg chg="add mod">
          <ac:chgData name="Xaaji Yusuf (xaajiyus)" userId="7e0d7f35-5ed8-4409-84ab-440f56e7689a" providerId="ADAL" clId="{FBF994D4-E002-4089-BD39-18DEFBCA3E37}" dt="2022-01-28T10:39:03.801" v="144" actId="208"/>
          <ac:cxnSpMkLst>
            <pc:docMk/>
            <pc:sldMk cId="532917321" sldId="296"/>
            <ac:cxnSpMk id="33" creationId="{9A893FBE-7496-489D-89AF-5CC36FBACEA3}"/>
          </ac:cxnSpMkLst>
        </pc:cxnChg>
      </pc:sldChg>
    </pc:docChg>
  </pc:docChgLst>
  <pc:docChgLst>
    <pc:chgData name="Noël Jérémie" userId="S::jeremie.noel_master.hes-so.ch#ext#@zhaw.onmicrosoft.com::b3adc5ae-0fd1-455c-9a13-9d8cae8a7b25" providerId="AD" clId="Web-{969345CF-2A8F-4D9A-AF44-E2ED0D99B15F}"/>
    <pc:docChg chg="addSld modSld">
      <pc:chgData name="Noël Jérémie" userId="S::jeremie.noel_master.hes-so.ch#ext#@zhaw.onmicrosoft.com::b3adc5ae-0fd1-455c-9a13-9d8cae8a7b25" providerId="AD" clId="Web-{969345CF-2A8F-4D9A-AF44-E2ED0D99B15F}" dt="2022-01-28T09:41:13.600" v="2"/>
      <pc:docMkLst>
        <pc:docMk/>
      </pc:docMkLst>
      <pc:sldChg chg="addSp delSp modSp">
        <pc:chgData name="Noël Jérémie" userId="S::jeremie.noel_master.hes-so.ch#ext#@zhaw.onmicrosoft.com::b3adc5ae-0fd1-455c-9a13-9d8cae8a7b25" providerId="AD" clId="Web-{969345CF-2A8F-4D9A-AF44-E2ED0D99B15F}" dt="2022-01-28T09:40:33.927" v="1"/>
        <pc:sldMkLst>
          <pc:docMk/>
          <pc:sldMk cId="3134909026" sldId="275"/>
        </pc:sldMkLst>
        <pc:spChg chg="del">
          <ac:chgData name="Noël Jérémie" userId="S::jeremie.noel_master.hes-so.ch#ext#@zhaw.onmicrosoft.com::b3adc5ae-0fd1-455c-9a13-9d8cae8a7b25" providerId="AD" clId="Web-{969345CF-2A8F-4D9A-AF44-E2ED0D99B15F}" dt="2022-01-28T09:40:33.927" v="1"/>
          <ac:spMkLst>
            <pc:docMk/>
            <pc:sldMk cId="3134909026" sldId="275"/>
            <ac:spMk id="3" creationId="{8391A98A-886D-4C36-8247-2A3B89B2F4BA}"/>
          </ac:spMkLst>
        </pc:spChg>
        <pc:picChg chg="add mod ord">
          <ac:chgData name="Noël Jérémie" userId="S::jeremie.noel_master.hes-so.ch#ext#@zhaw.onmicrosoft.com::b3adc5ae-0fd1-455c-9a13-9d8cae8a7b25" providerId="AD" clId="Web-{969345CF-2A8F-4D9A-AF44-E2ED0D99B15F}" dt="2022-01-28T09:40:33.927" v="1"/>
          <ac:picMkLst>
            <pc:docMk/>
            <pc:sldMk cId="3134909026" sldId="275"/>
            <ac:picMk id="5" creationId="{95C90D54-8D1E-4090-B84C-16C97B753B2C}"/>
          </ac:picMkLst>
        </pc:picChg>
      </pc:sldChg>
      <pc:sldChg chg="addSp delSp modSp add replId">
        <pc:chgData name="Noël Jérémie" userId="S::jeremie.noel_master.hes-so.ch#ext#@zhaw.onmicrosoft.com::b3adc5ae-0fd1-455c-9a13-9d8cae8a7b25" providerId="AD" clId="Web-{969345CF-2A8F-4D9A-AF44-E2ED0D99B15F}" dt="2022-01-28T09:41:13.600" v="2"/>
        <pc:sldMkLst>
          <pc:docMk/>
          <pc:sldMk cId="1353604051" sldId="279"/>
        </pc:sldMkLst>
        <pc:spChg chg="del">
          <ac:chgData name="Noël Jérémie" userId="S::jeremie.noel_master.hes-so.ch#ext#@zhaw.onmicrosoft.com::b3adc5ae-0fd1-455c-9a13-9d8cae8a7b25" providerId="AD" clId="Web-{969345CF-2A8F-4D9A-AF44-E2ED0D99B15F}" dt="2022-01-28T09:41:13.600" v="2"/>
          <ac:spMkLst>
            <pc:docMk/>
            <pc:sldMk cId="1353604051" sldId="279"/>
            <ac:spMk id="3" creationId="{8391A98A-886D-4C36-8247-2A3B89B2F4BA}"/>
          </ac:spMkLst>
        </pc:spChg>
        <pc:picChg chg="add mod ord">
          <ac:chgData name="Noël Jérémie" userId="S::jeremie.noel_master.hes-so.ch#ext#@zhaw.onmicrosoft.com::b3adc5ae-0fd1-455c-9a13-9d8cae8a7b25" providerId="AD" clId="Web-{969345CF-2A8F-4D9A-AF44-E2ED0D99B15F}" dt="2022-01-28T09:41:13.600" v="2"/>
          <ac:picMkLst>
            <pc:docMk/>
            <pc:sldMk cId="1353604051" sldId="279"/>
            <ac:picMk id="5" creationId="{D6449148-6234-4CD6-B0BE-07D8CCCB60B2}"/>
          </ac:picMkLst>
        </pc:picChg>
      </pc:sldChg>
    </pc:docChg>
  </pc:docChgLst>
  <pc:docChgLst>
    <pc:chgData name="Polini Elisa (s)" userId="S::elisa.polini_students.fhnw.ch#ext#@zhaw.onmicrosoft.com::73d09a5c-eed0-4dca-a6e4-bd2291a72deb" providerId="AD" clId="Web-{F237738E-108A-4541-A493-F9CD9363ACD3}"/>
    <pc:docChg chg="modSld">
      <pc:chgData name="Polini Elisa (s)" userId="S::elisa.polini_students.fhnw.ch#ext#@zhaw.onmicrosoft.com::73d09a5c-eed0-4dca-a6e4-bd2291a72deb" providerId="AD" clId="Web-{F237738E-108A-4541-A493-F9CD9363ACD3}" dt="2022-01-28T10:33:08.237" v="0"/>
      <pc:docMkLst>
        <pc:docMk/>
      </pc:docMkLst>
      <pc:sldChg chg="delSp">
        <pc:chgData name="Polini Elisa (s)" userId="S::elisa.polini_students.fhnw.ch#ext#@zhaw.onmicrosoft.com::73d09a5c-eed0-4dca-a6e4-bd2291a72deb" providerId="AD" clId="Web-{F237738E-108A-4541-A493-F9CD9363ACD3}" dt="2022-01-28T10:33:08.237" v="0"/>
        <pc:sldMkLst>
          <pc:docMk/>
          <pc:sldMk cId="532917321" sldId="296"/>
        </pc:sldMkLst>
        <pc:spChg chg="del">
          <ac:chgData name="Polini Elisa (s)" userId="S::elisa.polini_students.fhnw.ch#ext#@zhaw.onmicrosoft.com::73d09a5c-eed0-4dca-a6e4-bd2291a72deb" providerId="AD" clId="Web-{F237738E-108A-4541-A493-F9CD9363ACD3}" dt="2022-01-28T10:33:08.237" v="0"/>
          <ac:spMkLst>
            <pc:docMk/>
            <pc:sldMk cId="532917321" sldId="296"/>
            <ac:spMk id="8" creationId="{2A5A69D0-F5B7-4B49-9951-B1DB84F7114E}"/>
          </ac:spMkLst>
        </pc:spChg>
      </pc:sldChg>
    </pc:docChg>
  </pc:docChgLst>
  <pc:docChgLst>
    <pc:chgData name="Polini Elisa (s)" userId="S::elisa.polini_students.fhnw.ch#ext#@zhaw.onmicrosoft.com::73d09a5c-eed0-4dca-a6e4-bd2291a72deb" providerId="AD" clId="Web-{0BC38E66-4DD5-4347-9F12-21A4CD87D292}"/>
    <pc:docChg chg="modSld">
      <pc:chgData name="Polini Elisa (s)" userId="S::elisa.polini_students.fhnw.ch#ext#@zhaw.onmicrosoft.com::73d09a5c-eed0-4dca-a6e4-bd2291a72deb" providerId="AD" clId="Web-{0BC38E66-4DD5-4347-9F12-21A4CD87D292}" dt="2022-01-28T10:20:34.740" v="66" actId="14100"/>
      <pc:docMkLst>
        <pc:docMk/>
      </pc:docMkLst>
      <pc:sldChg chg="addSp delSp modSp">
        <pc:chgData name="Polini Elisa (s)" userId="S::elisa.polini_students.fhnw.ch#ext#@zhaw.onmicrosoft.com::73d09a5c-eed0-4dca-a6e4-bd2291a72deb" providerId="AD" clId="Web-{0BC38E66-4DD5-4347-9F12-21A4CD87D292}" dt="2022-01-28T10:20:34.740" v="66" actId="14100"/>
        <pc:sldMkLst>
          <pc:docMk/>
          <pc:sldMk cId="532917321" sldId="296"/>
        </pc:sldMkLst>
        <pc:spChg chg="del">
          <ac:chgData name="Polini Elisa (s)" userId="S::elisa.polini_students.fhnw.ch#ext#@zhaw.onmicrosoft.com::73d09a5c-eed0-4dca-a6e4-bd2291a72deb" providerId="AD" clId="Web-{0BC38E66-4DD5-4347-9F12-21A4CD87D292}" dt="2022-01-28T10:15:53.940" v="0"/>
          <ac:spMkLst>
            <pc:docMk/>
            <pc:sldMk cId="532917321" sldId="296"/>
            <ac:spMk id="9" creationId="{892A8479-A431-445A-AAC4-7E8C21F0929A}"/>
          </ac:spMkLst>
        </pc:spChg>
        <pc:spChg chg="mod">
          <ac:chgData name="Polini Elisa (s)" userId="S::elisa.polini_students.fhnw.ch#ext#@zhaw.onmicrosoft.com::73d09a5c-eed0-4dca-a6e4-bd2291a72deb" providerId="AD" clId="Web-{0BC38E66-4DD5-4347-9F12-21A4CD87D292}" dt="2022-01-28T10:17:23.332" v="27"/>
          <ac:spMkLst>
            <pc:docMk/>
            <pc:sldMk cId="532917321" sldId="296"/>
            <ac:spMk id="10" creationId="{1BF3E5DA-4C62-4B21-AA7E-63F7A4B55AE1}"/>
          </ac:spMkLst>
        </pc:spChg>
        <pc:spChg chg="mod">
          <ac:chgData name="Polini Elisa (s)" userId="S::elisa.polini_students.fhnw.ch#ext#@zhaw.onmicrosoft.com::73d09a5c-eed0-4dca-a6e4-bd2291a72deb" providerId="AD" clId="Web-{0BC38E66-4DD5-4347-9F12-21A4CD87D292}" dt="2022-01-28T10:18:02.520" v="36" actId="1076"/>
          <ac:spMkLst>
            <pc:docMk/>
            <pc:sldMk cId="532917321" sldId="296"/>
            <ac:spMk id="11" creationId="{9967F4C3-6037-481C-A5A1-AD000FC4976A}"/>
          </ac:spMkLst>
        </pc:spChg>
        <pc:spChg chg="del topLvl">
          <ac:chgData name="Polini Elisa (s)" userId="S::elisa.polini_students.fhnw.ch#ext#@zhaw.onmicrosoft.com::73d09a5c-eed0-4dca-a6e4-bd2291a72deb" providerId="AD" clId="Web-{0BC38E66-4DD5-4347-9F12-21A4CD87D292}" dt="2022-01-28T10:18:16.801" v="42"/>
          <ac:spMkLst>
            <pc:docMk/>
            <pc:sldMk cId="532917321" sldId="296"/>
            <ac:spMk id="13" creationId="{7AB324D9-9865-4D48-9601-C1CA5C584EE1}"/>
          </ac:spMkLst>
        </pc:spChg>
        <pc:spChg chg="del mod topLvl">
          <ac:chgData name="Polini Elisa (s)" userId="S::elisa.polini_students.fhnw.ch#ext#@zhaw.onmicrosoft.com::73d09a5c-eed0-4dca-a6e4-bd2291a72deb" providerId="AD" clId="Web-{0BC38E66-4DD5-4347-9F12-21A4CD87D292}" dt="2022-01-28T10:18:15.395" v="41"/>
          <ac:spMkLst>
            <pc:docMk/>
            <pc:sldMk cId="532917321" sldId="296"/>
            <ac:spMk id="14" creationId="{D3C1ABE2-8226-4AFB-B390-FBEC2075544B}"/>
          </ac:spMkLst>
        </pc:spChg>
        <pc:spChg chg="del topLvl">
          <ac:chgData name="Polini Elisa (s)" userId="S::elisa.polini_students.fhnw.ch#ext#@zhaw.onmicrosoft.com::73d09a5c-eed0-4dca-a6e4-bd2291a72deb" providerId="AD" clId="Web-{0BC38E66-4DD5-4347-9F12-21A4CD87D292}" dt="2022-01-28T10:18:12.145" v="40"/>
          <ac:spMkLst>
            <pc:docMk/>
            <pc:sldMk cId="532917321" sldId="296"/>
            <ac:spMk id="16" creationId="{90187D4C-A7DC-4274-933C-4F96417EF33A}"/>
          </ac:spMkLst>
        </pc:spChg>
        <pc:spChg chg="del mod topLvl">
          <ac:chgData name="Polini Elisa (s)" userId="S::elisa.polini_students.fhnw.ch#ext#@zhaw.onmicrosoft.com::73d09a5c-eed0-4dca-a6e4-bd2291a72deb" providerId="AD" clId="Web-{0BC38E66-4DD5-4347-9F12-21A4CD87D292}" dt="2022-01-28T10:18:06.973" v="37"/>
          <ac:spMkLst>
            <pc:docMk/>
            <pc:sldMk cId="532917321" sldId="296"/>
            <ac:spMk id="17" creationId="{25CF42C4-0C10-4DE0-9B41-C99106CF6E86}"/>
          </ac:spMkLst>
        </pc:spChg>
        <pc:spChg chg="mod">
          <ac:chgData name="Polini Elisa (s)" userId="S::elisa.polini_students.fhnw.ch#ext#@zhaw.onmicrosoft.com::73d09a5c-eed0-4dca-a6e4-bd2291a72deb" providerId="AD" clId="Web-{0BC38E66-4DD5-4347-9F12-21A4CD87D292}" dt="2022-01-28T10:18:29.629" v="48" actId="20577"/>
          <ac:spMkLst>
            <pc:docMk/>
            <pc:sldMk cId="532917321" sldId="296"/>
            <ac:spMk id="21" creationId="{3F479117-EEF4-4A59-90A9-78DEE2211F1E}"/>
          </ac:spMkLst>
        </pc:spChg>
        <pc:spChg chg="mod">
          <ac:chgData name="Polini Elisa (s)" userId="S::elisa.polini_students.fhnw.ch#ext#@zhaw.onmicrosoft.com::73d09a5c-eed0-4dca-a6e4-bd2291a72deb" providerId="AD" clId="Web-{0BC38E66-4DD5-4347-9F12-21A4CD87D292}" dt="2022-01-28T10:19:30.818" v="49" actId="20577"/>
          <ac:spMkLst>
            <pc:docMk/>
            <pc:sldMk cId="532917321" sldId="296"/>
            <ac:spMk id="24" creationId="{0A126EF7-C333-4D2C-AF1D-402082817F46}"/>
          </ac:spMkLst>
        </pc:spChg>
        <pc:spChg chg="mod">
          <ac:chgData name="Polini Elisa (s)" userId="S::elisa.polini_students.fhnw.ch#ext#@zhaw.onmicrosoft.com::73d09a5c-eed0-4dca-a6e4-bd2291a72deb" providerId="AD" clId="Web-{0BC38E66-4DD5-4347-9F12-21A4CD87D292}" dt="2022-01-28T10:19:59.943" v="64" actId="20577"/>
          <ac:spMkLst>
            <pc:docMk/>
            <pc:sldMk cId="532917321" sldId="296"/>
            <ac:spMk id="27" creationId="{16AACD7F-2AEA-49CE-8477-5749448E08A8}"/>
          </ac:spMkLst>
        </pc:spChg>
        <pc:grpChg chg="add mod">
          <ac:chgData name="Polini Elisa (s)" userId="S::elisa.polini_students.fhnw.ch#ext#@zhaw.onmicrosoft.com::73d09a5c-eed0-4dca-a6e4-bd2291a72deb" providerId="AD" clId="Web-{0BC38E66-4DD5-4347-9F12-21A4CD87D292}" dt="2022-01-28T10:19:31.083" v="55" actId="1076"/>
          <ac:grpSpMkLst>
            <pc:docMk/>
            <pc:sldMk cId="532917321" sldId="296"/>
            <ac:grpSpMk id="3" creationId="{94652353-EF96-4A1A-8C90-DEDCAEB0FD25}"/>
          </ac:grpSpMkLst>
        </pc:grpChg>
        <pc:grpChg chg="add del mod">
          <ac:chgData name="Polini Elisa (s)" userId="S::elisa.polini_students.fhnw.ch#ext#@zhaw.onmicrosoft.com::73d09a5c-eed0-4dca-a6e4-bd2291a72deb" providerId="AD" clId="Web-{0BC38E66-4DD5-4347-9F12-21A4CD87D292}" dt="2022-01-28T10:18:15.395" v="41"/>
          <ac:grpSpMkLst>
            <pc:docMk/>
            <pc:sldMk cId="532917321" sldId="296"/>
            <ac:grpSpMk id="6" creationId="{E70626AF-486F-46CB-A2A7-2AB703699CE3}"/>
          </ac:grpSpMkLst>
        </pc:grpChg>
        <pc:grpChg chg="add del mod">
          <ac:chgData name="Polini Elisa (s)" userId="S::elisa.polini_students.fhnw.ch#ext#@zhaw.onmicrosoft.com::73d09a5c-eed0-4dca-a6e4-bd2291a72deb" providerId="AD" clId="Web-{0BC38E66-4DD5-4347-9F12-21A4CD87D292}" dt="2022-01-28T10:18:06.973" v="37"/>
          <ac:grpSpMkLst>
            <pc:docMk/>
            <pc:sldMk cId="532917321" sldId="296"/>
            <ac:grpSpMk id="18" creationId="{3EEC79A2-DDB4-408B-98C2-B9716B568BBE}"/>
          </ac:grpSpMkLst>
        </pc:grpChg>
        <pc:grpChg chg="add mod">
          <ac:chgData name="Polini Elisa (s)" userId="S::elisa.polini_students.fhnw.ch#ext#@zhaw.onmicrosoft.com::73d09a5c-eed0-4dca-a6e4-bd2291a72deb" providerId="AD" clId="Web-{0BC38E66-4DD5-4347-9F12-21A4CD87D292}" dt="2022-01-28T10:19:31.052" v="54" actId="1076"/>
          <ac:grpSpMkLst>
            <pc:docMk/>
            <pc:sldMk cId="532917321" sldId="296"/>
            <ac:grpSpMk id="19" creationId="{BDC67E9D-EB88-4AAE-900C-391C61FD46F2}"/>
          </ac:grpSpMkLst>
        </pc:grpChg>
        <pc:grpChg chg="add mod">
          <ac:chgData name="Polini Elisa (s)" userId="S::elisa.polini_students.fhnw.ch#ext#@zhaw.onmicrosoft.com::73d09a5c-eed0-4dca-a6e4-bd2291a72deb" providerId="AD" clId="Web-{0BC38E66-4DD5-4347-9F12-21A4CD87D292}" dt="2022-01-28T10:19:31.021" v="53" actId="1076"/>
          <ac:grpSpMkLst>
            <pc:docMk/>
            <pc:sldMk cId="532917321" sldId="296"/>
            <ac:grpSpMk id="22" creationId="{886E2200-818F-4A9E-9F8D-403A7AAF2148}"/>
          </ac:grpSpMkLst>
        </pc:grpChg>
        <pc:grpChg chg="add mod">
          <ac:chgData name="Polini Elisa (s)" userId="S::elisa.polini_students.fhnw.ch#ext#@zhaw.onmicrosoft.com::73d09a5c-eed0-4dca-a6e4-bd2291a72deb" providerId="AD" clId="Web-{0BC38E66-4DD5-4347-9F12-21A4CD87D292}" dt="2022-01-28T10:19:57.412" v="62" actId="1076"/>
          <ac:grpSpMkLst>
            <pc:docMk/>
            <pc:sldMk cId="532917321" sldId="296"/>
            <ac:grpSpMk id="25" creationId="{0A7A1645-CC15-42C2-A689-25CFBE7CAD02}"/>
          </ac:grpSpMkLst>
        </pc:grpChg>
        <pc:grpChg chg="add del mod">
          <ac:chgData name="Polini Elisa (s)" userId="S::elisa.polini_students.fhnw.ch#ext#@zhaw.onmicrosoft.com::73d09a5c-eed0-4dca-a6e4-bd2291a72deb" providerId="AD" clId="Web-{0BC38E66-4DD5-4347-9F12-21A4CD87D292}" dt="2022-01-28T10:19:51.818" v="61"/>
          <ac:grpSpMkLst>
            <pc:docMk/>
            <pc:sldMk cId="532917321" sldId="296"/>
            <ac:grpSpMk id="28" creationId="{DF340E0E-581C-46A1-BE4F-11928E7B8789}"/>
          </ac:grpSpMkLst>
        </pc:grpChg>
        <pc:cxnChg chg="add mod">
          <ac:chgData name="Polini Elisa (s)" userId="S::elisa.polini_students.fhnw.ch#ext#@zhaw.onmicrosoft.com::73d09a5c-eed0-4dca-a6e4-bd2291a72deb" providerId="AD" clId="Web-{0BC38E66-4DD5-4347-9F12-21A4CD87D292}" dt="2022-01-28T10:20:34.740" v="66" actId="14100"/>
          <ac:cxnSpMkLst>
            <pc:docMk/>
            <pc:sldMk cId="532917321" sldId="296"/>
            <ac:cxnSpMk id="32" creationId="{4F40EBF7-446C-4EB4-9810-A6289A67BA60}"/>
          </ac:cxnSpMkLst>
        </pc:cxnChg>
      </pc:sldChg>
    </pc:docChg>
  </pc:docChgLst>
  <pc:docChgLst>
    <pc:chgData name="Pantelidis Alexandros" userId="S::alexandros.pantelidis_master.hes-so.ch#ext#@zhaw.onmicrosoft.com::7b0ec3c2-6ad6-43c3-9d71-d30f41d5b0cf" providerId="AD" clId="Web-{C4312204-8C75-49D3-BD21-2E411CF74152}"/>
    <pc:docChg chg="modSld">
      <pc:chgData name="Pantelidis Alexandros" userId="S::alexandros.pantelidis_master.hes-so.ch#ext#@zhaw.onmicrosoft.com::7b0ec3c2-6ad6-43c3-9d71-d30f41d5b0cf" providerId="AD" clId="Web-{C4312204-8C75-49D3-BD21-2E411CF74152}" dt="2022-01-28T09:43:33.661" v="0" actId="1076"/>
      <pc:docMkLst>
        <pc:docMk/>
      </pc:docMkLst>
      <pc:sldChg chg="modSp">
        <pc:chgData name="Pantelidis Alexandros" userId="S::alexandros.pantelidis_master.hes-so.ch#ext#@zhaw.onmicrosoft.com::7b0ec3c2-6ad6-43c3-9d71-d30f41d5b0cf" providerId="AD" clId="Web-{C4312204-8C75-49D3-BD21-2E411CF74152}" dt="2022-01-28T09:43:33.661" v="0" actId="1076"/>
        <pc:sldMkLst>
          <pc:docMk/>
          <pc:sldMk cId="1587535646" sldId="267"/>
        </pc:sldMkLst>
        <pc:spChg chg="mod">
          <ac:chgData name="Pantelidis Alexandros" userId="S::alexandros.pantelidis_master.hes-so.ch#ext#@zhaw.onmicrosoft.com::7b0ec3c2-6ad6-43c3-9d71-d30f41d5b0cf" providerId="AD" clId="Web-{C4312204-8C75-49D3-BD21-2E411CF74152}" dt="2022-01-28T09:43:33.661" v="0" actId="1076"/>
          <ac:spMkLst>
            <pc:docMk/>
            <pc:sldMk cId="1587535646" sldId="267"/>
            <ac:spMk id="5" creationId="{9DA70AEE-0425-4BAD-98E9-B8FA58502E6A}"/>
          </ac:spMkLst>
        </pc:spChg>
      </pc:sldChg>
    </pc:docChg>
  </pc:docChgLst>
  <pc:docChgLst>
    <pc:chgData name="Adrian Näf (s)" userId="S::adrian.naef_students.fhnw.ch#ext#@zhaw.onmicrosoft.com::d3fbe3c1-331e-48d3-b0a5-f8c77630ff96" providerId="AD" clId="Web-{C2BB6279-9E78-41DD-A860-6BEE8CFACDC1}"/>
    <pc:docChg chg="addSld modSld">
      <pc:chgData name="Adrian Näf (s)" userId="S::adrian.naef_students.fhnw.ch#ext#@zhaw.onmicrosoft.com::d3fbe3c1-331e-48d3-b0a5-f8c77630ff96" providerId="AD" clId="Web-{C2BB6279-9E78-41DD-A860-6BEE8CFACDC1}" dt="2022-01-28T09:47:19.830" v="15"/>
      <pc:docMkLst>
        <pc:docMk/>
      </pc:docMkLst>
      <pc:sldChg chg="addSp delSp modSp new">
        <pc:chgData name="Adrian Näf (s)" userId="S::adrian.naef_students.fhnw.ch#ext#@zhaw.onmicrosoft.com::d3fbe3c1-331e-48d3-b0a5-f8c77630ff96" providerId="AD" clId="Web-{C2BB6279-9E78-41DD-A860-6BEE8CFACDC1}" dt="2022-01-28T09:47:19.830" v="15"/>
        <pc:sldMkLst>
          <pc:docMk/>
          <pc:sldMk cId="3403639780" sldId="282"/>
        </pc:sldMkLst>
        <pc:spChg chg="mod">
          <ac:chgData name="Adrian Näf (s)" userId="S::adrian.naef_students.fhnw.ch#ext#@zhaw.onmicrosoft.com::d3fbe3c1-331e-48d3-b0a5-f8c77630ff96" providerId="AD" clId="Web-{C2BB6279-9E78-41DD-A860-6BEE8CFACDC1}" dt="2022-01-28T09:46:17.031" v="11" actId="20577"/>
          <ac:spMkLst>
            <pc:docMk/>
            <pc:sldMk cId="3403639780" sldId="282"/>
            <ac:spMk id="2" creationId="{0031E93F-A907-4856-9737-9576560F72D0}"/>
          </ac:spMkLst>
        </pc:spChg>
        <pc:graphicFrameChg chg="add del mod">
          <ac:chgData name="Adrian Näf (s)" userId="S::adrian.naef_students.fhnw.ch#ext#@zhaw.onmicrosoft.com::d3fbe3c1-331e-48d3-b0a5-f8c77630ff96" providerId="AD" clId="Web-{C2BB6279-9E78-41DD-A860-6BEE8CFACDC1}" dt="2022-01-28T09:47:19.830" v="15"/>
          <ac:graphicFrameMkLst>
            <pc:docMk/>
            <pc:sldMk cId="3403639780" sldId="282"/>
            <ac:graphicFrameMk id="6" creationId="{ED354DFC-84EF-4891-B5B9-916A620949DE}"/>
          </ac:graphicFrameMkLst>
        </pc:graphicFrameChg>
        <pc:picChg chg="add mod">
          <ac:chgData name="Adrian Näf (s)" userId="S::adrian.naef_students.fhnw.ch#ext#@zhaw.onmicrosoft.com::d3fbe3c1-331e-48d3-b0a5-f8c77630ff96" providerId="AD" clId="Web-{C2BB6279-9E78-41DD-A860-6BEE8CFACDC1}" dt="2022-01-28T09:46:36.298" v="13" actId="1076"/>
          <ac:picMkLst>
            <pc:docMk/>
            <pc:sldMk cId="3403639780" sldId="282"/>
            <ac:picMk id="4" creationId="{64491553-C464-414E-AB54-95182100D10F}"/>
          </ac:picMkLst>
        </pc:picChg>
      </pc:sldChg>
    </pc:docChg>
  </pc:docChgLst>
  <pc:docChgLst>
    <pc:chgData name="Genilloud Franck" userId="3e2f54ad-0409-4fe1-b068-bac672bd9331" providerId="ADAL" clId="{C2E56B34-E5D6-414C-8872-30716F4B7DC9}"/>
    <pc:docChg chg="undo custSel addSld modSld sldOrd">
      <pc:chgData name="Genilloud Franck" userId="3e2f54ad-0409-4fe1-b068-bac672bd9331" providerId="ADAL" clId="{C2E56B34-E5D6-414C-8872-30716F4B7DC9}" dt="2022-01-28T12:05:01.061" v="2513" actId="1076"/>
      <pc:docMkLst>
        <pc:docMk/>
      </pc:docMkLst>
      <pc:sldChg chg="modSp mod">
        <pc:chgData name="Genilloud Franck" userId="3e2f54ad-0409-4fe1-b068-bac672bd9331" providerId="ADAL" clId="{C2E56B34-E5D6-414C-8872-30716F4B7DC9}" dt="2022-01-28T12:05:01.061" v="2513" actId="1076"/>
        <pc:sldMkLst>
          <pc:docMk/>
          <pc:sldMk cId="4129125834" sldId="256"/>
        </pc:sldMkLst>
        <pc:spChg chg="mod">
          <ac:chgData name="Genilloud Franck" userId="3e2f54ad-0409-4fe1-b068-bac672bd9331" providerId="ADAL" clId="{C2E56B34-E5D6-414C-8872-30716F4B7DC9}" dt="2022-01-28T12:04:59.483" v="2512" actId="1076"/>
          <ac:spMkLst>
            <pc:docMk/>
            <pc:sldMk cId="4129125834" sldId="256"/>
            <ac:spMk id="3" creationId="{3A0655DD-CA80-42DE-B5E6-CFDBFBCE3301}"/>
          </ac:spMkLst>
        </pc:spChg>
        <pc:spChg chg="mod">
          <ac:chgData name="Genilloud Franck" userId="3e2f54ad-0409-4fe1-b068-bac672bd9331" providerId="ADAL" clId="{C2E56B34-E5D6-414C-8872-30716F4B7DC9}" dt="2022-01-28T12:05:01.061" v="2513" actId="1076"/>
          <ac:spMkLst>
            <pc:docMk/>
            <pc:sldMk cId="4129125834" sldId="256"/>
            <ac:spMk id="6" creationId="{C485DE84-E4EB-4393-81BC-28B3440B2088}"/>
          </ac:spMkLst>
        </pc:spChg>
      </pc:sldChg>
      <pc:sldChg chg="addSp delSp modSp new mod ord setBg modNotesTx">
        <pc:chgData name="Genilloud Franck" userId="3e2f54ad-0409-4fe1-b068-bac672bd9331" providerId="ADAL" clId="{C2E56B34-E5D6-414C-8872-30716F4B7DC9}" dt="2022-01-28T11:53:04.239" v="2510" actId="6549"/>
        <pc:sldMkLst>
          <pc:docMk/>
          <pc:sldMk cId="1643314670" sldId="272"/>
        </pc:sldMkLst>
        <pc:spChg chg="mod">
          <ac:chgData name="Genilloud Franck" userId="3e2f54ad-0409-4fe1-b068-bac672bd9331" providerId="ADAL" clId="{C2E56B34-E5D6-414C-8872-30716F4B7DC9}" dt="2022-01-28T09:54:12.025" v="1292" actId="26606"/>
          <ac:spMkLst>
            <pc:docMk/>
            <pc:sldMk cId="1643314670" sldId="272"/>
            <ac:spMk id="2" creationId="{AE5E1F71-41A4-4429-BF73-297EBD866F44}"/>
          </ac:spMkLst>
        </pc:spChg>
        <pc:spChg chg="del mod">
          <ac:chgData name="Genilloud Franck" userId="3e2f54ad-0409-4fe1-b068-bac672bd9331" providerId="ADAL" clId="{C2E56B34-E5D6-414C-8872-30716F4B7DC9}" dt="2022-01-28T09:42:59.371" v="608" actId="3680"/>
          <ac:spMkLst>
            <pc:docMk/>
            <pc:sldMk cId="1643314670" sldId="272"/>
            <ac:spMk id="3" creationId="{793B35D9-92D2-45B1-8FFF-B10651FAED25}"/>
          </ac:spMkLst>
        </pc:spChg>
        <pc:spChg chg="mod">
          <ac:chgData name="Genilloud Franck" userId="3e2f54ad-0409-4fe1-b068-bac672bd9331" providerId="ADAL" clId="{C2E56B34-E5D6-414C-8872-30716F4B7DC9}" dt="2022-01-28T09:54:12.025" v="1292" actId="26606"/>
          <ac:spMkLst>
            <pc:docMk/>
            <pc:sldMk cId="1643314670" sldId="272"/>
            <ac:spMk id="4" creationId="{38A822E6-A256-4EDD-9D28-A729F47D0ABB}"/>
          </ac:spMkLst>
        </pc:spChg>
        <pc:spChg chg="add del mod">
          <ac:chgData name="Genilloud Franck" userId="3e2f54ad-0409-4fe1-b068-bac672bd9331" providerId="ADAL" clId="{C2E56B34-E5D6-414C-8872-30716F4B7DC9}" dt="2022-01-28T09:43:10.890" v="610" actId="3680"/>
          <ac:spMkLst>
            <pc:docMk/>
            <pc:sldMk cId="1643314670" sldId="272"/>
            <ac:spMk id="7" creationId="{9C8A7BD6-8095-4D0F-AE5C-325974807F4A}"/>
          </ac:spMkLst>
        </pc:spChg>
        <pc:spChg chg="add del mod">
          <ac:chgData name="Genilloud Franck" userId="3e2f54ad-0409-4fe1-b068-bac672bd9331" providerId="ADAL" clId="{C2E56B34-E5D6-414C-8872-30716F4B7DC9}" dt="2022-01-28T09:47:28.537" v="739"/>
          <ac:spMkLst>
            <pc:docMk/>
            <pc:sldMk cId="1643314670" sldId="272"/>
            <ac:spMk id="9" creationId="{E53F492C-73FA-463F-9F82-D381F4F8DFE5}"/>
          </ac:spMkLst>
        </pc:spChg>
        <pc:spChg chg="add mod ord">
          <ac:chgData name="Genilloud Franck" userId="3e2f54ad-0409-4fe1-b068-bac672bd9331" providerId="ADAL" clId="{C2E56B34-E5D6-414C-8872-30716F4B7DC9}" dt="2022-01-28T10:21:51.331" v="2509" actId="20577"/>
          <ac:spMkLst>
            <pc:docMk/>
            <pc:sldMk cId="1643314670" sldId="272"/>
            <ac:spMk id="10" creationId="{05B50130-68D6-4FDC-A7B6-38B398F46F9D}"/>
          </ac:spMkLst>
        </pc:spChg>
        <pc:spChg chg="add del">
          <ac:chgData name="Genilloud Franck" userId="3e2f54ad-0409-4fe1-b068-bac672bd9331" providerId="ADAL" clId="{C2E56B34-E5D6-414C-8872-30716F4B7DC9}" dt="2022-01-28T09:54:12.025" v="1292" actId="26606"/>
          <ac:spMkLst>
            <pc:docMk/>
            <pc:sldMk cId="1643314670" sldId="272"/>
            <ac:spMk id="15" creationId="{2B566528-1B12-4246-9431-5C2D7D081168}"/>
          </ac:spMkLst>
        </pc:spChg>
        <pc:grpChg chg="add del">
          <ac:chgData name="Genilloud Franck" userId="3e2f54ad-0409-4fe1-b068-bac672bd9331" providerId="ADAL" clId="{C2E56B34-E5D6-414C-8872-30716F4B7DC9}" dt="2022-01-28T09:54:12.025" v="1292" actId="26606"/>
          <ac:grpSpMkLst>
            <pc:docMk/>
            <pc:sldMk cId="1643314670" sldId="272"/>
            <ac:grpSpMk id="17" creationId="{828A5161-06F1-46CF-8AD7-844680A59E13}"/>
          </ac:grpSpMkLst>
        </pc:grpChg>
        <pc:grpChg chg="add del">
          <ac:chgData name="Genilloud Franck" userId="3e2f54ad-0409-4fe1-b068-bac672bd9331" providerId="ADAL" clId="{C2E56B34-E5D6-414C-8872-30716F4B7DC9}" dt="2022-01-28T09:54:12.025" v="1292" actId="26606"/>
          <ac:grpSpMkLst>
            <pc:docMk/>
            <pc:sldMk cId="1643314670" sldId="272"/>
            <ac:grpSpMk id="21" creationId="{5995D10D-E9C9-47DB-AE7E-801FEF38F5C9}"/>
          </ac:grpSpMkLst>
        </pc:grpChg>
        <pc:graphicFrameChg chg="add del mod ord modGraphic">
          <ac:chgData name="Genilloud Franck" userId="3e2f54ad-0409-4fe1-b068-bac672bd9331" providerId="ADAL" clId="{C2E56B34-E5D6-414C-8872-30716F4B7DC9}" dt="2022-01-28T09:43:02.234" v="609" actId="478"/>
          <ac:graphicFrameMkLst>
            <pc:docMk/>
            <pc:sldMk cId="1643314670" sldId="272"/>
            <ac:graphicFrameMk id="5" creationId="{F1A67F39-A83F-4984-9797-FB94DB1FEBF8}"/>
          </ac:graphicFrameMkLst>
        </pc:graphicFrameChg>
        <pc:graphicFrameChg chg="add mod ord modGraphic">
          <ac:chgData name="Genilloud Franck" userId="3e2f54ad-0409-4fe1-b068-bac672bd9331" providerId="ADAL" clId="{C2E56B34-E5D6-414C-8872-30716F4B7DC9}" dt="2022-01-28T10:21:23.886" v="2483" actId="1076"/>
          <ac:graphicFrameMkLst>
            <pc:docMk/>
            <pc:sldMk cId="1643314670" sldId="272"/>
            <ac:graphicFrameMk id="8" creationId="{BAFB6243-78F1-40C3-ACAA-B1B5501184B3}"/>
          </ac:graphicFrameMkLst>
        </pc:graphicFrameChg>
      </pc:sldChg>
      <pc:sldChg chg="addSp delSp modSp new mod modNotesTx">
        <pc:chgData name="Genilloud Franck" userId="3e2f54ad-0409-4fe1-b068-bac672bd9331" providerId="ADAL" clId="{C2E56B34-E5D6-414C-8872-30716F4B7DC9}" dt="2022-01-28T11:53:20.147" v="2511" actId="6549"/>
        <pc:sldMkLst>
          <pc:docMk/>
          <pc:sldMk cId="3383094598" sldId="273"/>
        </pc:sldMkLst>
        <pc:spChg chg="mod">
          <ac:chgData name="Genilloud Franck" userId="3e2f54ad-0409-4fe1-b068-bac672bd9331" providerId="ADAL" clId="{C2E56B34-E5D6-414C-8872-30716F4B7DC9}" dt="2022-01-28T09:46:03.220" v="723" actId="1076"/>
          <ac:spMkLst>
            <pc:docMk/>
            <pc:sldMk cId="3383094598" sldId="273"/>
            <ac:spMk id="2" creationId="{C77E6EB0-FF5E-46AC-8766-531EC88C672A}"/>
          </ac:spMkLst>
        </pc:spChg>
        <pc:spChg chg="del">
          <ac:chgData name="Genilloud Franck" userId="3e2f54ad-0409-4fe1-b068-bac672bd9331" providerId="ADAL" clId="{C2E56B34-E5D6-414C-8872-30716F4B7DC9}" dt="2022-01-28T09:29:22.324" v="304"/>
          <ac:spMkLst>
            <pc:docMk/>
            <pc:sldMk cId="3383094598" sldId="273"/>
            <ac:spMk id="3" creationId="{87CD3679-DE61-40DE-8EC2-1B2745EA1421}"/>
          </ac:spMkLst>
        </pc:spChg>
        <pc:graphicFrameChg chg="add mod modGraphic">
          <ac:chgData name="Genilloud Franck" userId="3e2f54ad-0409-4fe1-b068-bac672bd9331" providerId="ADAL" clId="{C2E56B34-E5D6-414C-8872-30716F4B7DC9}" dt="2022-01-28T09:47:08.230" v="736" actId="1076"/>
          <ac:graphicFrameMkLst>
            <pc:docMk/>
            <pc:sldMk cId="3383094598" sldId="273"/>
            <ac:graphicFrameMk id="5" creationId="{0044EFF3-0047-4AC4-9864-063CA4757993}"/>
          </ac:graphicFrameMkLst>
        </pc:graphicFrameChg>
      </pc:sldChg>
    </pc:docChg>
  </pc:docChgLst>
  <pc:docChgLst>
    <pc:chgData name="Polini Elisa (s)" userId="S::elisa.polini_students.fhnw.ch#ext#@zhaw.onmicrosoft.com::73d09a5c-eed0-4dca-a6e4-bd2291a72deb" providerId="AD" clId="Web-{1D9DE93F-0829-4DEF-8659-608EA5947EAC}"/>
    <pc:docChg chg="modSld">
      <pc:chgData name="Polini Elisa (s)" userId="S::elisa.polini_students.fhnw.ch#ext#@zhaw.onmicrosoft.com::73d09a5c-eed0-4dca-a6e4-bd2291a72deb" providerId="AD" clId="Web-{1D9DE93F-0829-4DEF-8659-608EA5947EAC}" dt="2022-01-28T10:15:23.453" v="3"/>
      <pc:docMkLst>
        <pc:docMk/>
      </pc:docMkLst>
      <pc:sldChg chg="addSp delSp">
        <pc:chgData name="Polini Elisa (s)" userId="S::elisa.polini_students.fhnw.ch#ext#@zhaw.onmicrosoft.com::73d09a5c-eed0-4dca-a6e4-bd2291a72deb" providerId="AD" clId="Web-{1D9DE93F-0829-4DEF-8659-608EA5947EAC}" dt="2022-01-28T10:15:23.453" v="3"/>
        <pc:sldMkLst>
          <pc:docMk/>
          <pc:sldMk cId="532917321" sldId="296"/>
        </pc:sldMkLst>
        <pc:spChg chg="add del">
          <ac:chgData name="Polini Elisa (s)" userId="S::elisa.polini_students.fhnw.ch#ext#@zhaw.onmicrosoft.com::73d09a5c-eed0-4dca-a6e4-bd2291a72deb" providerId="AD" clId="Web-{1D9DE93F-0829-4DEF-8659-608EA5947EAC}" dt="2022-01-28T10:15:08.390" v="1"/>
          <ac:spMkLst>
            <pc:docMk/>
            <pc:sldMk cId="532917321" sldId="296"/>
            <ac:spMk id="3" creationId="{4AA19E37-EF1F-4245-AF4F-680375802A2A}"/>
          </ac:spMkLst>
        </pc:spChg>
        <pc:spChg chg="add">
          <ac:chgData name="Polini Elisa (s)" userId="S::elisa.polini_students.fhnw.ch#ext#@zhaw.onmicrosoft.com::73d09a5c-eed0-4dca-a6e4-bd2291a72deb" providerId="AD" clId="Web-{1D9DE93F-0829-4DEF-8659-608EA5947EAC}" dt="2022-01-28T10:15:21.016" v="2"/>
          <ac:spMkLst>
            <pc:docMk/>
            <pc:sldMk cId="532917321" sldId="296"/>
            <ac:spMk id="8" creationId="{2A5A69D0-F5B7-4B49-9951-B1DB84F7114E}"/>
          </ac:spMkLst>
        </pc:spChg>
        <pc:spChg chg="add">
          <ac:chgData name="Polini Elisa (s)" userId="S::elisa.polini_students.fhnw.ch#ext#@zhaw.onmicrosoft.com::73d09a5c-eed0-4dca-a6e4-bd2291a72deb" providerId="AD" clId="Web-{1D9DE93F-0829-4DEF-8659-608EA5947EAC}" dt="2022-01-28T10:15:23.453" v="3"/>
          <ac:spMkLst>
            <pc:docMk/>
            <pc:sldMk cId="532917321" sldId="296"/>
            <ac:spMk id="9" creationId="{892A8479-A431-445A-AAC4-7E8C21F0929A}"/>
          </ac:spMkLst>
        </pc:spChg>
      </pc:sldChg>
    </pc:docChg>
  </pc:docChgLst>
  <pc:docChgLst>
    <pc:chgData name="Zukovic Dzenneta (zukovdze)" userId="037076f3-5fbd-470d-ae66-d9d762bc72b0" providerId="ADAL" clId="{5CCB07BE-0B12-45E6-9641-DB1BF914C366}"/>
    <pc:docChg chg="custSel modSld sldOrd">
      <pc:chgData name="Zukovic Dzenneta (zukovdze)" userId="037076f3-5fbd-470d-ae66-d9d762bc72b0" providerId="ADAL" clId="{5CCB07BE-0B12-45E6-9641-DB1BF914C366}" dt="2022-01-28T11:58:06.935" v="248" actId="1076"/>
      <pc:docMkLst>
        <pc:docMk/>
      </pc:docMkLst>
      <pc:sldChg chg="modSp mod">
        <pc:chgData name="Zukovic Dzenneta (zukovdze)" userId="037076f3-5fbd-470d-ae66-d9d762bc72b0" providerId="ADAL" clId="{5CCB07BE-0B12-45E6-9641-DB1BF914C366}" dt="2022-01-28T10:58:56.463" v="126" actId="113"/>
        <pc:sldMkLst>
          <pc:docMk/>
          <pc:sldMk cId="2297780159" sldId="257"/>
        </pc:sldMkLst>
        <pc:spChg chg="mod">
          <ac:chgData name="Zukovic Dzenneta (zukovdze)" userId="037076f3-5fbd-470d-ae66-d9d762bc72b0" providerId="ADAL" clId="{5CCB07BE-0B12-45E6-9641-DB1BF914C366}" dt="2022-01-28T10:58:56.463" v="126" actId="113"/>
          <ac:spMkLst>
            <pc:docMk/>
            <pc:sldMk cId="2297780159" sldId="257"/>
            <ac:spMk id="2" creationId="{EAD841EB-2B29-42B2-8697-E12DA5B89FB7}"/>
          </ac:spMkLst>
        </pc:spChg>
      </pc:sldChg>
      <pc:sldChg chg="modSp mod">
        <pc:chgData name="Zukovic Dzenneta (zukovdze)" userId="037076f3-5fbd-470d-ae66-d9d762bc72b0" providerId="ADAL" clId="{5CCB07BE-0B12-45E6-9641-DB1BF914C366}" dt="2022-01-28T10:58:51.432" v="125" actId="113"/>
        <pc:sldMkLst>
          <pc:docMk/>
          <pc:sldMk cId="3332069712" sldId="258"/>
        </pc:sldMkLst>
        <pc:spChg chg="mod">
          <ac:chgData name="Zukovic Dzenneta (zukovdze)" userId="037076f3-5fbd-470d-ae66-d9d762bc72b0" providerId="ADAL" clId="{5CCB07BE-0B12-45E6-9641-DB1BF914C366}" dt="2022-01-28T10:58:51.432" v="125" actId="113"/>
          <ac:spMkLst>
            <pc:docMk/>
            <pc:sldMk cId="3332069712" sldId="258"/>
            <ac:spMk id="2" creationId="{BBBA4D30-F4A3-4610-88DF-02B459701AEA}"/>
          </ac:spMkLst>
        </pc:spChg>
      </pc:sldChg>
      <pc:sldChg chg="modSp mod">
        <pc:chgData name="Zukovic Dzenneta (zukovdze)" userId="037076f3-5fbd-470d-ae66-d9d762bc72b0" providerId="ADAL" clId="{5CCB07BE-0B12-45E6-9641-DB1BF914C366}" dt="2022-01-28T10:58:42.951" v="124" actId="113"/>
        <pc:sldMkLst>
          <pc:docMk/>
          <pc:sldMk cId="644787180" sldId="259"/>
        </pc:sldMkLst>
        <pc:spChg chg="mod">
          <ac:chgData name="Zukovic Dzenneta (zukovdze)" userId="037076f3-5fbd-470d-ae66-d9d762bc72b0" providerId="ADAL" clId="{5CCB07BE-0B12-45E6-9641-DB1BF914C366}" dt="2022-01-28T10:58:42.951" v="124" actId="113"/>
          <ac:spMkLst>
            <pc:docMk/>
            <pc:sldMk cId="644787180" sldId="259"/>
            <ac:spMk id="2" creationId="{BBBA4D30-F4A3-4610-88DF-02B459701AEA}"/>
          </ac:spMkLst>
        </pc:spChg>
      </pc:sldChg>
      <pc:sldChg chg="modSp mod">
        <pc:chgData name="Zukovic Dzenneta (zukovdze)" userId="037076f3-5fbd-470d-ae66-d9d762bc72b0" providerId="ADAL" clId="{5CCB07BE-0B12-45E6-9641-DB1BF914C366}" dt="2022-01-28T10:59:07.280" v="127" actId="113"/>
        <pc:sldMkLst>
          <pc:docMk/>
          <pc:sldMk cId="3118396057" sldId="260"/>
        </pc:sldMkLst>
        <pc:spChg chg="mod">
          <ac:chgData name="Zukovic Dzenneta (zukovdze)" userId="037076f3-5fbd-470d-ae66-d9d762bc72b0" providerId="ADAL" clId="{5CCB07BE-0B12-45E6-9641-DB1BF914C366}" dt="2022-01-28T10:59:07.280" v="127" actId="113"/>
          <ac:spMkLst>
            <pc:docMk/>
            <pc:sldMk cId="3118396057" sldId="260"/>
            <ac:spMk id="2" creationId="{BBBA4D30-F4A3-4610-88DF-02B459701AEA}"/>
          </ac:spMkLst>
        </pc:spChg>
      </pc:sldChg>
      <pc:sldChg chg="modSp mod">
        <pc:chgData name="Zukovic Dzenneta (zukovdze)" userId="037076f3-5fbd-470d-ae66-d9d762bc72b0" providerId="ADAL" clId="{5CCB07BE-0B12-45E6-9641-DB1BF914C366}" dt="2022-01-28T11:01:00.159" v="169" actId="20577"/>
        <pc:sldMkLst>
          <pc:docMk/>
          <pc:sldMk cId="856619550" sldId="278"/>
        </pc:sldMkLst>
        <pc:spChg chg="mod">
          <ac:chgData name="Zukovic Dzenneta (zukovdze)" userId="037076f3-5fbd-470d-ae66-d9d762bc72b0" providerId="ADAL" clId="{5CCB07BE-0B12-45E6-9641-DB1BF914C366}" dt="2022-01-28T11:01:00.159" v="169" actId="20577"/>
          <ac:spMkLst>
            <pc:docMk/>
            <pc:sldMk cId="856619550" sldId="278"/>
            <ac:spMk id="2" creationId="{67D2D3AE-3B42-408C-A18A-B94B6C420791}"/>
          </ac:spMkLst>
        </pc:spChg>
      </pc:sldChg>
      <pc:sldChg chg="modSp mod">
        <pc:chgData name="Zukovic Dzenneta (zukovdze)" userId="037076f3-5fbd-470d-ae66-d9d762bc72b0" providerId="ADAL" clId="{5CCB07BE-0B12-45E6-9641-DB1BF914C366}" dt="2022-01-28T11:01:08.225" v="176" actId="20577"/>
        <pc:sldMkLst>
          <pc:docMk/>
          <pc:sldMk cId="1093598712" sldId="280"/>
        </pc:sldMkLst>
        <pc:spChg chg="mod">
          <ac:chgData name="Zukovic Dzenneta (zukovdze)" userId="037076f3-5fbd-470d-ae66-d9d762bc72b0" providerId="ADAL" clId="{5CCB07BE-0B12-45E6-9641-DB1BF914C366}" dt="2022-01-28T11:01:08.225" v="176" actId="20577"/>
          <ac:spMkLst>
            <pc:docMk/>
            <pc:sldMk cId="1093598712" sldId="280"/>
            <ac:spMk id="2" creationId="{67D2D3AE-3B42-408C-A18A-B94B6C420791}"/>
          </ac:spMkLst>
        </pc:spChg>
      </pc:sldChg>
      <pc:sldChg chg="addSp delSp modSp mod">
        <pc:chgData name="Zukovic Dzenneta (zukovdze)" userId="037076f3-5fbd-470d-ae66-d9d762bc72b0" providerId="ADAL" clId="{5CCB07BE-0B12-45E6-9641-DB1BF914C366}" dt="2022-01-28T11:48:46.172" v="222" actId="20577"/>
        <pc:sldMkLst>
          <pc:docMk/>
          <pc:sldMk cId="87504329" sldId="297"/>
        </pc:sldMkLst>
        <pc:spChg chg="mod">
          <ac:chgData name="Zukovic Dzenneta (zukovdze)" userId="037076f3-5fbd-470d-ae66-d9d762bc72b0" providerId="ADAL" clId="{5CCB07BE-0B12-45E6-9641-DB1BF914C366}" dt="2022-01-28T10:59:41.507" v="145" actId="20577"/>
          <ac:spMkLst>
            <pc:docMk/>
            <pc:sldMk cId="87504329" sldId="297"/>
            <ac:spMk id="2" creationId="{43F4FD31-90C6-1E44-8A8B-7ED83C54A7DF}"/>
          </ac:spMkLst>
        </pc:spChg>
        <pc:spChg chg="add del mod">
          <ac:chgData name="Zukovic Dzenneta (zukovdze)" userId="037076f3-5fbd-470d-ae66-d9d762bc72b0" providerId="ADAL" clId="{5CCB07BE-0B12-45E6-9641-DB1BF914C366}" dt="2022-01-28T10:56:57.021" v="1" actId="478"/>
          <ac:spMkLst>
            <pc:docMk/>
            <pc:sldMk cId="87504329" sldId="297"/>
            <ac:spMk id="5" creationId="{D45B8C60-4BB2-4A75-920C-12ABC7212DAD}"/>
          </ac:spMkLst>
        </pc:spChg>
        <pc:spChg chg="del">
          <ac:chgData name="Zukovic Dzenneta (zukovdze)" userId="037076f3-5fbd-470d-ae66-d9d762bc72b0" providerId="ADAL" clId="{5CCB07BE-0B12-45E6-9641-DB1BF914C366}" dt="2022-01-28T10:56:54.313" v="0" actId="478"/>
          <ac:spMkLst>
            <pc:docMk/>
            <pc:sldMk cId="87504329" sldId="297"/>
            <ac:spMk id="8" creationId="{0041FDA5-538F-684B-8F0E-8BC11FC6C865}"/>
          </ac:spMkLst>
        </pc:spChg>
        <pc:spChg chg="add mod">
          <ac:chgData name="Zukovic Dzenneta (zukovdze)" userId="037076f3-5fbd-470d-ae66-d9d762bc72b0" providerId="ADAL" clId="{5CCB07BE-0B12-45E6-9641-DB1BF914C366}" dt="2022-01-28T11:48:46.172" v="222" actId="20577"/>
          <ac:spMkLst>
            <pc:docMk/>
            <pc:sldMk cId="87504329" sldId="297"/>
            <ac:spMk id="9" creationId="{683D6515-04A8-4EEB-9FAE-6CC315C0EB2D}"/>
          </ac:spMkLst>
        </pc:spChg>
        <pc:spChg chg="add mod">
          <ac:chgData name="Zukovic Dzenneta (zukovdze)" userId="037076f3-5fbd-470d-ae66-d9d762bc72b0" providerId="ADAL" clId="{5CCB07BE-0B12-45E6-9641-DB1BF914C366}" dt="2022-01-28T11:48:40.925" v="210" actId="20577"/>
          <ac:spMkLst>
            <pc:docMk/>
            <pc:sldMk cId="87504329" sldId="297"/>
            <ac:spMk id="11" creationId="{B47F1243-DAF4-479C-A7A3-C89A479ECCCA}"/>
          </ac:spMkLst>
        </pc:spChg>
        <pc:grpChg chg="add mod">
          <ac:chgData name="Zukovic Dzenneta (zukovdze)" userId="037076f3-5fbd-470d-ae66-d9d762bc72b0" providerId="ADAL" clId="{5CCB07BE-0B12-45E6-9641-DB1BF914C366}" dt="2022-01-28T11:48:25.771" v="184" actId="164"/>
          <ac:grpSpMkLst>
            <pc:docMk/>
            <pc:sldMk cId="87504329" sldId="297"/>
            <ac:grpSpMk id="6" creationId="{2173E0CF-A355-44B5-8214-C5F21B90619A}"/>
          </ac:grpSpMkLst>
        </pc:grpChg>
        <pc:grpChg chg="add mod">
          <ac:chgData name="Zukovic Dzenneta (zukovdze)" userId="037076f3-5fbd-470d-ae66-d9d762bc72b0" providerId="ADAL" clId="{5CCB07BE-0B12-45E6-9641-DB1BF914C366}" dt="2022-01-28T10:57:57.704" v="118" actId="1076"/>
          <ac:grpSpMkLst>
            <pc:docMk/>
            <pc:sldMk cId="87504329" sldId="297"/>
            <ac:grpSpMk id="10" creationId="{BFEE18B2-5932-4843-AEEA-ED2C2448B2BE}"/>
          </ac:grpSpMkLst>
        </pc:grpChg>
        <pc:picChg chg="add mod">
          <ac:chgData name="Zukovic Dzenneta (zukovdze)" userId="037076f3-5fbd-470d-ae66-d9d762bc72b0" providerId="ADAL" clId="{5CCB07BE-0B12-45E6-9641-DB1BF914C366}" dt="2022-01-28T11:48:25.771" v="184" actId="164"/>
          <ac:picMkLst>
            <pc:docMk/>
            <pc:sldMk cId="87504329" sldId="297"/>
            <ac:picMk id="5" creationId="{F22E6A43-3DBE-4897-AB0F-0635743DC494}"/>
          </ac:picMkLst>
        </pc:picChg>
        <pc:picChg chg="add mod">
          <ac:chgData name="Zukovic Dzenneta (zukovdze)" userId="037076f3-5fbd-470d-ae66-d9d762bc72b0" providerId="ADAL" clId="{5CCB07BE-0B12-45E6-9641-DB1BF914C366}" dt="2022-01-28T10:57:56.194" v="117" actId="164"/>
          <ac:picMkLst>
            <pc:docMk/>
            <pc:sldMk cId="87504329" sldId="297"/>
            <ac:picMk id="7" creationId="{77F49163-84F2-4E33-831D-1F81163D9B1B}"/>
          </ac:picMkLst>
        </pc:picChg>
      </pc:sldChg>
      <pc:sldChg chg="addSp delSp modSp mod ord">
        <pc:chgData name="Zukovic Dzenneta (zukovdze)" userId="037076f3-5fbd-470d-ae66-d9d762bc72b0" providerId="ADAL" clId="{5CCB07BE-0B12-45E6-9641-DB1BF914C366}" dt="2022-01-28T11:54:04.155" v="224"/>
        <pc:sldMkLst>
          <pc:docMk/>
          <pc:sldMk cId="652936775" sldId="299"/>
        </pc:sldMkLst>
        <pc:spChg chg="mod">
          <ac:chgData name="Zukovic Dzenneta (zukovdze)" userId="037076f3-5fbd-470d-ae66-d9d762bc72b0" providerId="ADAL" clId="{5CCB07BE-0B12-45E6-9641-DB1BF914C366}" dt="2022-01-28T11:00:28.724" v="156" actId="20577"/>
          <ac:spMkLst>
            <pc:docMk/>
            <pc:sldMk cId="652936775" sldId="299"/>
            <ac:spMk id="2" creationId="{F3569D0D-D410-8646-A788-9E125882FB6B}"/>
          </ac:spMkLst>
        </pc:spChg>
        <pc:spChg chg="del">
          <ac:chgData name="Zukovic Dzenneta (zukovdze)" userId="037076f3-5fbd-470d-ae66-d9d762bc72b0" providerId="ADAL" clId="{5CCB07BE-0B12-45E6-9641-DB1BF914C366}" dt="2022-01-28T11:00:31.211" v="157" actId="478"/>
          <ac:spMkLst>
            <pc:docMk/>
            <pc:sldMk cId="652936775" sldId="299"/>
            <ac:spMk id="3" creationId="{90266EC1-5644-964D-9296-588B2A994D65}"/>
          </ac:spMkLst>
        </pc:spChg>
        <pc:spChg chg="add del mod">
          <ac:chgData name="Zukovic Dzenneta (zukovdze)" userId="037076f3-5fbd-470d-ae66-d9d762bc72b0" providerId="ADAL" clId="{5CCB07BE-0B12-45E6-9641-DB1BF914C366}" dt="2022-01-28T11:00:34.846" v="158" actId="478"/>
          <ac:spMkLst>
            <pc:docMk/>
            <pc:sldMk cId="652936775" sldId="299"/>
            <ac:spMk id="6" creationId="{4C16E989-E681-4828-B406-3C5A63C65EC1}"/>
          </ac:spMkLst>
        </pc:spChg>
      </pc:sldChg>
      <pc:sldChg chg="delSp modSp mod">
        <pc:chgData name="Zukovic Dzenneta (zukovdze)" userId="037076f3-5fbd-470d-ae66-d9d762bc72b0" providerId="ADAL" clId="{5CCB07BE-0B12-45E6-9641-DB1BF914C366}" dt="2022-01-28T11:58:06.935" v="248" actId="1076"/>
        <pc:sldMkLst>
          <pc:docMk/>
          <pc:sldMk cId="2920309658" sldId="303"/>
        </pc:sldMkLst>
        <pc:spChg chg="mod">
          <ac:chgData name="Zukovic Dzenneta (zukovdze)" userId="037076f3-5fbd-470d-ae66-d9d762bc72b0" providerId="ADAL" clId="{5CCB07BE-0B12-45E6-9641-DB1BF914C366}" dt="2022-01-28T11:58:06.935" v="248" actId="1076"/>
          <ac:spMkLst>
            <pc:docMk/>
            <pc:sldMk cId="2920309658" sldId="303"/>
            <ac:spMk id="2" creationId="{E7E18B63-9674-456E-85B6-FF9CB4A3194F}"/>
          </ac:spMkLst>
        </pc:spChg>
        <pc:spChg chg="del">
          <ac:chgData name="Zukovic Dzenneta (zukovdze)" userId="037076f3-5fbd-470d-ae66-d9d762bc72b0" providerId="ADAL" clId="{5CCB07BE-0B12-45E6-9641-DB1BF914C366}" dt="2022-01-28T11:57:51.645" v="225" actId="478"/>
          <ac:spMkLst>
            <pc:docMk/>
            <pc:sldMk cId="2920309658" sldId="303"/>
            <ac:spMk id="7" creationId="{215B4959-EF61-CD4C-AC43-C91B9A6323C7}"/>
          </ac:spMkLst>
        </pc:spChg>
      </pc:sldChg>
    </pc:docChg>
  </pc:docChgLst>
  <pc:docChgLst>
    <pc:chgData name="Müller Benjamin (muellbe5)" userId="8201278f-2d7f-4d01-b217-6f5d4bc22831" providerId="ADAL" clId="{CEFC8482-7FB6-46BA-9D6B-AF1793094B66}"/>
    <pc:docChg chg="undo custSel addSld modSld">
      <pc:chgData name="Müller Benjamin (muellbe5)" userId="8201278f-2d7f-4d01-b217-6f5d4bc22831" providerId="ADAL" clId="{CEFC8482-7FB6-46BA-9D6B-AF1793094B66}" dt="2022-01-28T11:07:37.329" v="291" actId="1076"/>
      <pc:docMkLst>
        <pc:docMk/>
      </pc:docMkLst>
      <pc:sldChg chg="addSp delSp modSp add mod setBg addAnim">
        <pc:chgData name="Müller Benjamin (muellbe5)" userId="8201278f-2d7f-4d01-b217-6f5d4bc22831" providerId="ADAL" clId="{CEFC8482-7FB6-46BA-9D6B-AF1793094B66}" dt="2022-01-28T11:07:37.329" v="291" actId="1076"/>
        <pc:sldMkLst>
          <pc:docMk/>
          <pc:sldMk cId="925823712" sldId="281"/>
        </pc:sldMkLst>
        <pc:spChg chg="mod">
          <ac:chgData name="Müller Benjamin (muellbe5)" userId="8201278f-2d7f-4d01-b217-6f5d4bc22831" providerId="ADAL" clId="{CEFC8482-7FB6-46BA-9D6B-AF1793094B66}" dt="2022-01-28T09:53:29.655" v="26" actId="108"/>
          <ac:spMkLst>
            <pc:docMk/>
            <pc:sldMk cId="925823712" sldId="281"/>
            <ac:spMk id="2" creationId="{29CF8CB4-747A-406A-B31A-769B64FACA33}"/>
          </ac:spMkLst>
        </pc:spChg>
        <pc:spChg chg="mod ord">
          <ac:chgData name="Müller Benjamin (muellbe5)" userId="8201278f-2d7f-4d01-b217-6f5d4bc22831" providerId="ADAL" clId="{CEFC8482-7FB6-46BA-9D6B-AF1793094B66}" dt="2022-01-28T09:52:58.619" v="23" actId="26606"/>
          <ac:spMkLst>
            <pc:docMk/>
            <pc:sldMk cId="925823712" sldId="281"/>
            <ac:spMk id="4" creationId="{A3A595E4-25E2-4D0B-93A7-8F4772BDD8FF}"/>
          </ac:spMkLst>
        </pc:spChg>
        <pc:spChg chg="add del">
          <ac:chgData name="Müller Benjamin (muellbe5)" userId="8201278f-2d7f-4d01-b217-6f5d4bc22831" providerId="ADAL" clId="{CEFC8482-7FB6-46BA-9D6B-AF1793094B66}" dt="2022-01-28T09:52:58.619" v="23" actId="26606"/>
          <ac:spMkLst>
            <pc:docMk/>
            <pc:sldMk cId="925823712" sldId="281"/>
            <ac:spMk id="9" creationId="{022BDE4A-8A20-4A69-9C5A-581C82036A4D}"/>
          </ac:spMkLst>
        </pc:spChg>
        <pc:spChg chg="add mod">
          <ac:chgData name="Müller Benjamin (muellbe5)" userId="8201278f-2d7f-4d01-b217-6f5d4bc22831" providerId="ADAL" clId="{CEFC8482-7FB6-46BA-9D6B-AF1793094B66}" dt="2022-01-28T09:56:30.647" v="52" actId="1076"/>
          <ac:spMkLst>
            <pc:docMk/>
            <pc:sldMk cId="925823712" sldId="281"/>
            <ac:spMk id="15" creationId="{47DBDB7D-E25E-4C39-B65A-8BFD3E48123F}"/>
          </ac:spMkLst>
        </pc:spChg>
        <pc:spChg chg="add del">
          <ac:chgData name="Müller Benjamin (muellbe5)" userId="8201278f-2d7f-4d01-b217-6f5d4bc22831" providerId="ADAL" clId="{CEFC8482-7FB6-46BA-9D6B-AF1793094B66}" dt="2022-01-28T09:52:58.616" v="22" actId="26606"/>
          <ac:spMkLst>
            <pc:docMk/>
            <pc:sldMk cId="925823712" sldId="281"/>
            <ac:spMk id="16" creationId="{37C89E4B-3C9F-44B9-8B86-D9E3D112D8EC}"/>
          </ac:spMkLst>
        </pc:spChg>
        <pc:spChg chg="add mod">
          <ac:chgData name="Müller Benjamin (muellbe5)" userId="8201278f-2d7f-4d01-b217-6f5d4bc22831" providerId="ADAL" clId="{CEFC8482-7FB6-46BA-9D6B-AF1793094B66}" dt="2022-01-28T09:56:26.802" v="51" actId="1076"/>
          <ac:spMkLst>
            <pc:docMk/>
            <pc:sldMk cId="925823712" sldId="281"/>
            <ac:spMk id="17" creationId="{65596541-5976-48F5-AB21-0069D6AA2364}"/>
          </ac:spMkLst>
        </pc:spChg>
        <pc:spChg chg="add">
          <ac:chgData name="Müller Benjamin (muellbe5)" userId="8201278f-2d7f-4d01-b217-6f5d4bc22831" providerId="ADAL" clId="{CEFC8482-7FB6-46BA-9D6B-AF1793094B66}" dt="2022-01-28T09:52:58.619" v="23" actId="26606"/>
          <ac:spMkLst>
            <pc:docMk/>
            <pc:sldMk cId="925823712" sldId="281"/>
            <ac:spMk id="22" creationId="{53F29798-D584-4792-9B62-3F5F5C36D619}"/>
          </ac:spMkLst>
        </pc:spChg>
        <pc:spChg chg="mod">
          <ac:chgData name="Müller Benjamin (muellbe5)" userId="8201278f-2d7f-4d01-b217-6f5d4bc22831" providerId="ADAL" clId="{CEFC8482-7FB6-46BA-9D6B-AF1793094B66}" dt="2022-01-28T09:56:47.389" v="54"/>
          <ac:spMkLst>
            <pc:docMk/>
            <pc:sldMk cId="925823712" sldId="281"/>
            <ac:spMk id="24" creationId="{7DAE1C5F-5438-4900-9798-B1A51BC19263}"/>
          </ac:spMkLst>
        </pc:spChg>
        <pc:spChg chg="mod">
          <ac:chgData name="Müller Benjamin (muellbe5)" userId="8201278f-2d7f-4d01-b217-6f5d4bc22831" providerId="ADAL" clId="{CEFC8482-7FB6-46BA-9D6B-AF1793094B66}" dt="2022-01-28T09:56:59.885" v="58" actId="20577"/>
          <ac:spMkLst>
            <pc:docMk/>
            <pc:sldMk cId="925823712" sldId="281"/>
            <ac:spMk id="25" creationId="{2586AB99-577E-4AD8-8A7D-A393FD0A733E}"/>
          </ac:spMkLst>
        </pc:spChg>
        <pc:spChg chg="mod">
          <ac:chgData name="Müller Benjamin (muellbe5)" userId="8201278f-2d7f-4d01-b217-6f5d4bc22831" providerId="ADAL" clId="{CEFC8482-7FB6-46BA-9D6B-AF1793094B66}" dt="2022-01-28T09:57:03.511" v="59"/>
          <ac:spMkLst>
            <pc:docMk/>
            <pc:sldMk cId="925823712" sldId="281"/>
            <ac:spMk id="27" creationId="{230DBF2D-6F48-4AD9-B69F-A210E886DF54}"/>
          </ac:spMkLst>
        </pc:spChg>
        <pc:spChg chg="mod">
          <ac:chgData name="Müller Benjamin (muellbe5)" userId="8201278f-2d7f-4d01-b217-6f5d4bc22831" providerId="ADAL" clId="{CEFC8482-7FB6-46BA-9D6B-AF1793094B66}" dt="2022-01-28T09:57:11.673" v="62" actId="20577"/>
          <ac:spMkLst>
            <pc:docMk/>
            <pc:sldMk cId="925823712" sldId="281"/>
            <ac:spMk id="28" creationId="{6CD0E62A-A33E-407E-9012-65E0B7B7FB99}"/>
          </ac:spMkLst>
        </pc:spChg>
        <pc:spChg chg="mod">
          <ac:chgData name="Müller Benjamin (muellbe5)" userId="8201278f-2d7f-4d01-b217-6f5d4bc22831" providerId="ADAL" clId="{CEFC8482-7FB6-46BA-9D6B-AF1793094B66}" dt="2022-01-28T09:57:16.298" v="63"/>
          <ac:spMkLst>
            <pc:docMk/>
            <pc:sldMk cId="925823712" sldId="281"/>
            <ac:spMk id="30" creationId="{A8BAAD4A-64F3-4E95-9C95-F69535F19E86}"/>
          </ac:spMkLst>
        </pc:spChg>
        <pc:spChg chg="mod">
          <ac:chgData name="Müller Benjamin (muellbe5)" userId="8201278f-2d7f-4d01-b217-6f5d4bc22831" providerId="ADAL" clId="{CEFC8482-7FB6-46BA-9D6B-AF1793094B66}" dt="2022-01-28T09:57:23.648" v="66" actId="20577"/>
          <ac:spMkLst>
            <pc:docMk/>
            <pc:sldMk cId="925823712" sldId="281"/>
            <ac:spMk id="31" creationId="{2FA0B608-71AA-4767-B058-CEE9FE50DE4F}"/>
          </ac:spMkLst>
        </pc:spChg>
        <pc:spChg chg="mod">
          <ac:chgData name="Müller Benjamin (muellbe5)" userId="8201278f-2d7f-4d01-b217-6f5d4bc22831" providerId="ADAL" clId="{CEFC8482-7FB6-46BA-9D6B-AF1793094B66}" dt="2022-01-28T09:57:34.918" v="68"/>
          <ac:spMkLst>
            <pc:docMk/>
            <pc:sldMk cId="925823712" sldId="281"/>
            <ac:spMk id="33" creationId="{58E7D7C6-76A9-48E4-848E-D19AF090E694}"/>
          </ac:spMkLst>
        </pc:spChg>
        <pc:spChg chg="mod">
          <ac:chgData name="Müller Benjamin (muellbe5)" userId="8201278f-2d7f-4d01-b217-6f5d4bc22831" providerId="ADAL" clId="{CEFC8482-7FB6-46BA-9D6B-AF1793094B66}" dt="2022-01-28T09:57:40.599" v="71" actId="20577"/>
          <ac:spMkLst>
            <pc:docMk/>
            <pc:sldMk cId="925823712" sldId="281"/>
            <ac:spMk id="34" creationId="{7CA68DA4-A112-4212-8A06-D18531E76FA2}"/>
          </ac:spMkLst>
        </pc:spChg>
        <pc:spChg chg="mod">
          <ac:chgData name="Müller Benjamin (muellbe5)" userId="8201278f-2d7f-4d01-b217-6f5d4bc22831" providerId="ADAL" clId="{CEFC8482-7FB6-46BA-9D6B-AF1793094B66}" dt="2022-01-28T09:57:42.742" v="72"/>
          <ac:spMkLst>
            <pc:docMk/>
            <pc:sldMk cId="925823712" sldId="281"/>
            <ac:spMk id="36" creationId="{CB65124E-D85F-423B-8E47-D1DEBF7A5B85}"/>
          </ac:spMkLst>
        </pc:spChg>
        <pc:spChg chg="mod">
          <ac:chgData name="Müller Benjamin (muellbe5)" userId="8201278f-2d7f-4d01-b217-6f5d4bc22831" providerId="ADAL" clId="{CEFC8482-7FB6-46BA-9D6B-AF1793094B66}" dt="2022-01-28T10:00:08.650" v="80" actId="20577"/>
          <ac:spMkLst>
            <pc:docMk/>
            <pc:sldMk cId="925823712" sldId="281"/>
            <ac:spMk id="37" creationId="{DBE7DEE4-2057-4125-998C-46CE622EDA6D}"/>
          </ac:spMkLst>
        </pc:spChg>
        <pc:spChg chg="mod">
          <ac:chgData name="Müller Benjamin (muellbe5)" userId="8201278f-2d7f-4d01-b217-6f5d4bc22831" providerId="ADAL" clId="{CEFC8482-7FB6-46BA-9D6B-AF1793094B66}" dt="2022-01-28T10:00:26.725" v="86"/>
          <ac:spMkLst>
            <pc:docMk/>
            <pc:sldMk cId="925823712" sldId="281"/>
            <ac:spMk id="39" creationId="{610E95B3-450F-44DA-B811-9FB3BF1DA717}"/>
          </ac:spMkLst>
        </pc:spChg>
        <pc:spChg chg="mod">
          <ac:chgData name="Müller Benjamin (muellbe5)" userId="8201278f-2d7f-4d01-b217-6f5d4bc22831" providerId="ADAL" clId="{CEFC8482-7FB6-46BA-9D6B-AF1793094B66}" dt="2022-01-28T10:00:31.269" v="89" actId="20577"/>
          <ac:spMkLst>
            <pc:docMk/>
            <pc:sldMk cId="925823712" sldId="281"/>
            <ac:spMk id="40" creationId="{849BE4A6-3C98-47B2-9EC1-1E9DD3E21EDE}"/>
          </ac:spMkLst>
        </pc:spChg>
        <pc:spChg chg="mod">
          <ac:chgData name="Müller Benjamin (muellbe5)" userId="8201278f-2d7f-4d01-b217-6f5d4bc22831" providerId="ADAL" clId="{CEFC8482-7FB6-46BA-9D6B-AF1793094B66}" dt="2022-01-28T10:00:33.124" v="90"/>
          <ac:spMkLst>
            <pc:docMk/>
            <pc:sldMk cId="925823712" sldId="281"/>
            <ac:spMk id="42" creationId="{8E5CCD40-6E75-4003-94CE-B0168FC7223A}"/>
          </ac:spMkLst>
        </pc:spChg>
        <pc:spChg chg="mod">
          <ac:chgData name="Müller Benjamin (muellbe5)" userId="8201278f-2d7f-4d01-b217-6f5d4bc22831" providerId="ADAL" clId="{CEFC8482-7FB6-46BA-9D6B-AF1793094B66}" dt="2022-01-28T10:02:47.218" v="117" actId="20577"/>
          <ac:spMkLst>
            <pc:docMk/>
            <pc:sldMk cId="925823712" sldId="281"/>
            <ac:spMk id="43" creationId="{339E5318-B98A-46C0-B132-A582F6405B1C}"/>
          </ac:spMkLst>
        </pc:spChg>
        <pc:spChg chg="mod">
          <ac:chgData name="Müller Benjamin (muellbe5)" userId="8201278f-2d7f-4d01-b217-6f5d4bc22831" providerId="ADAL" clId="{CEFC8482-7FB6-46BA-9D6B-AF1793094B66}" dt="2022-01-28T10:03:06.530" v="122"/>
          <ac:spMkLst>
            <pc:docMk/>
            <pc:sldMk cId="925823712" sldId="281"/>
            <ac:spMk id="64" creationId="{55C65471-E41E-43B0-A455-CEE05E8CB258}"/>
          </ac:spMkLst>
        </pc:spChg>
        <pc:spChg chg="mod">
          <ac:chgData name="Müller Benjamin (muellbe5)" userId="8201278f-2d7f-4d01-b217-6f5d4bc22831" providerId="ADAL" clId="{CEFC8482-7FB6-46BA-9D6B-AF1793094B66}" dt="2022-01-28T10:03:11.886" v="125" actId="20577"/>
          <ac:spMkLst>
            <pc:docMk/>
            <pc:sldMk cId="925823712" sldId="281"/>
            <ac:spMk id="65" creationId="{70CF4205-16F7-426D-8F1B-8C1ED82F2191}"/>
          </ac:spMkLst>
        </pc:spChg>
        <pc:spChg chg="mod">
          <ac:chgData name="Müller Benjamin (muellbe5)" userId="8201278f-2d7f-4d01-b217-6f5d4bc22831" providerId="ADAL" clId="{CEFC8482-7FB6-46BA-9D6B-AF1793094B66}" dt="2022-01-28T10:03:21.601" v="127"/>
          <ac:spMkLst>
            <pc:docMk/>
            <pc:sldMk cId="925823712" sldId="281"/>
            <ac:spMk id="67" creationId="{DD5F05CD-20C2-4BF8-B110-C7393268E1CD}"/>
          </ac:spMkLst>
        </pc:spChg>
        <pc:spChg chg="mod">
          <ac:chgData name="Müller Benjamin (muellbe5)" userId="8201278f-2d7f-4d01-b217-6f5d4bc22831" providerId="ADAL" clId="{CEFC8482-7FB6-46BA-9D6B-AF1793094B66}" dt="2022-01-28T10:03:51.634" v="138" actId="1076"/>
          <ac:spMkLst>
            <pc:docMk/>
            <pc:sldMk cId="925823712" sldId="281"/>
            <ac:spMk id="68" creationId="{97FA23FD-B84D-48AA-9AC4-D61F7692F0E8}"/>
          </ac:spMkLst>
        </pc:spChg>
        <pc:spChg chg="mod">
          <ac:chgData name="Müller Benjamin (muellbe5)" userId="8201278f-2d7f-4d01-b217-6f5d4bc22831" providerId="ADAL" clId="{CEFC8482-7FB6-46BA-9D6B-AF1793094B66}" dt="2022-01-28T10:04:08.704" v="139"/>
          <ac:spMkLst>
            <pc:docMk/>
            <pc:sldMk cId="925823712" sldId="281"/>
            <ac:spMk id="70" creationId="{99AC2F7E-FBC1-4287-B6F9-C10FAFCD9AF2}"/>
          </ac:spMkLst>
        </pc:spChg>
        <pc:spChg chg="mod">
          <ac:chgData name="Müller Benjamin (muellbe5)" userId="8201278f-2d7f-4d01-b217-6f5d4bc22831" providerId="ADAL" clId="{CEFC8482-7FB6-46BA-9D6B-AF1793094B66}" dt="2022-01-28T10:44:11.617" v="226" actId="14100"/>
          <ac:spMkLst>
            <pc:docMk/>
            <pc:sldMk cId="925823712" sldId="281"/>
            <ac:spMk id="71" creationId="{3F0DBB86-96C7-496E-9A51-91E09E529B36}"/>
          </ac:spMkLst>
        </pc:spChg>
        <pc:spChg chg="mod">
          <ac:chgData name="Müller Benjamin (muellbe5)" userId="8201278f-2d7f-4d01-b217-6f5d4bc22831" providerId="ADAL" clId="{CEFC8482-7FB6-46BA-9D6B-AF1793094B66}" dt="2022-01-28T10:04:24.080" v="144"/>
          <ac:spMkLst>
            <pc:docMk/>
            <pc:sldMk cId="925823712" sldId="281"/>
            <ac:spMk id="73" creationId="{3BA32607-1A4D-41B8-9D87-D932C668E93F}"/>
          </ac:spMkLst>
        </pc:spChg>
        <pc:spChg chg="mod">
          <ac:chgData name="Müller Benjamin (muellbe5)" userId="8201278f-2d7f-4d01-b217-6f5d4bc22831" providerId="ADAL" clId="{CEFC8482-7FB6-46BA-9D6B-AF1793094B66}" dt="2022-01-28T10:04:47.753" v="153" actId="20577"/>
          <ac:spMkLst>
            <pc:docMk/>
            <pc:sldMk cId="925823712" sldId="281"/>
            <ac:spMk id="74" creationId="{01302B28-D342-49F1-A2F8-513711E28BE5}"/>
          </ac:spMkLst>
        </pc:spChg>
        <pc:spChg chg="mod">
          <ac:chgData name="Müller Benjamin (muellbe5)" userId="8201278f-2d7f-4d01-b217-6f5d4bc22831" providerId="ADAL" clId="{CEFC8482-7FB6-46BA-9D6B-AF1793094B66}" dt="2022-01-28T10:04:37.594" v="150"/>
          <ac:spMkLst>
            <pc:docMk/>
            <pc:sldMk cId="925823712" sldId="281"/>
            <ac:spMk id="76" creationId="{3BE0FD89-A36E-4F80-AEF4-44DA85A0C26A}"/>
          </ac:spMkLst>
        </pc:spChg>
        <pc:spChg chg="mod">
          <ac:chgData name="Müller Benjamin (muellbe5)" userId="8201278f-2d7f-4d01-b217-6f5d4bc22831" providerId="ADAL" clId="{CEFC8482-7FB6-46BA-9D6B-AF1793094B66}" dt="2022-01-28T10:04:49.700" v="155" actId="20577"/>
          <ac:spMkLst>
            <pc:docMk/>
            <pc:sldMk cId="925823712" sldId="281"/>
            <ac:spMk id="77" creationId="{9BA271FA-64A6-4727-A3A7-18E353D8DA90}"/>
          </ac:spMkLst>
        </pc:spChg>
        <pc:spChg chg="mod">
          <ac:chgData name="Müller Benjamin (muellbe5)" userId="8201278f-2d7f-4d01-b217-6f5d4bc22831" providerId="ADAL" clId="{CEFC8482-7FB6-46BA-9D6B-AF1793094B66}" dt="2022-01-28T10:04:52.153" v="156"/>
          <ac:spMkLst>
            <pc:docMk/>
            <pc:sldMk cId="925823712" sldId="281"/>
            <ac:spMk id="79" creationId="{6848379D-8BC9-4184-8AB5-167076869C89}"/>
          </ac:spMkLst>
        </pc:spChg>
        <pc:spChg chg="mod">
          <ac:chgData name="Müller Benjamin (muellbe5)" userId="8201278f-2d7f-4d01-b217-6f5d4bc22831" providerId="ADAL" clId="{CEFC8482-7FB6-46BA-9D6B-AF1793094B66}" dt="2022-01-28T10:05:02.133" v="159" actId="20577"/>
          <ac:spMkLst>
            <pc:docMk/>
            <pc:sldMk cId="925823712" sldId="281"/>
            <ac:spMk id="80" creationId="{C8C2A795-D622-46D4-BB2C-54AC6BCDAD50}"/>
          </ac:spMkLst>
        </pc:spChg>
        <pc:spChg chg="mod">
          <ac:chgData name="Müller Benjamin (muellbe5)" userId="8201278f-2d7f-4d01-b217-6f5d4bc22831" providerId="ADAL" clId="{CEFC8482-7FB6-46BA-9D6B-AF1793094B66}" dt="2022-01-28T10:05:04.769" v="160"/>
          <ac:spMkLst>
            <pc:docMk/>
            <pc:sldMk cId="925823712" sldId="281"/>
            <ac:spMk id="82" creationId="{6FB21236-A7BE-4600-8C05-75E4ADD9AB03}"/>
          </ac:spMkLst>
        </pc:spChg>
        <pc:spChg chg="mod">
          <ac:chgData name="Müller Benjamin (muellbe5)" userId="8201278f-2d7f-4d01-b217-6f5d4bc22831" providerId="ADAL" clId="{CEFC8482-7FB6-46BA-9D6B-AF1793094B66}" dt="2022-01-28T10:05:08.941" v="163" actId="20577"/>
          <ac:spMkLst>
            <pc:docMk/>
            <pc:sldMk cId="925823712" sldId="281"/>
            <ac:spMk id="83" creationId="{895478DA-608F-4DDA-A258-E2BB3C2F94D5}"/>
          </ac:spMkLst>
        </pc:spChg>
        <pc:spChg chg="mod">
          <ac:chgData name="Müller Benjamin (muellbe5)" userId="8201278f-2d7f-4d01-b217-6f5d4bc22831" providerId="ADAL" clId="{CEFC8482-7FB6-46BA-9D6B-AF1793094B66}" dt="2022-01-28T10:05:10.891" v="164"/>
          <ac:spMkLst>
            <pc:docMk/>
            <pc:sldMk cId="925823712" sldId="281"/>
            <ac:spMk id="85" creationId="{27B5362D-D8FB-4BF6-B628-495597FF623C}"/>
          </ac:spMkLst>
        </pc:spChg>
        <pc:spChg chg="mod">
          <ac:chgData name="Müller Benjamin (muellbe5)" userId="8201278f-2d7f-4d01-b217-6f5d4bc22831" providerId="ADAL" clId="{CEFC8482-7FB6-46BA-9D6B-AF1793094B66}" dt="2022-01-28T10:05:17.303" v="167" actId="20577"/>
          <ac:spMkLst>
            <pc:docMk/>
            <pc:sldMk cId="925823712" sldId="281"/>
            <ac:spMk id="86" creationId="{CCB297E1-1FD0-4CDD-8382-95BCA7CAA9E4}"/>
          </ac:spMkLst>
        </pc:spChg>
        <pc:grpChg chg="add mod">
          <ac:chgData name="Müller Benjamin (muellbe5)" userId="8201278f-2d7f-4d01-b217-6f5d4bc22831" providerId="ADAL" clId="{CEFC8482-7FB6-46BA-9D6B-AF1793094B66}" dt="2022-01-28T09:56:32.884" v="53" actId="1076"/>
          <ac:grpSpMkLst>
            <pc:docMk/>
            <pc:sldMk cId="925823712" sldId="281"/>
            <ac:grpSpMk id="19" creationId="{BE267E27-1A50-4F25-8A23-61A65AB18F6C}"/>
          </ac:grpSpMkLst>
        </pc:grpChg>
        <pc:grpChg chg="add mod">
          <ac:chgData name="Müller Benjamin (muellbe5)" userId="8201278f-2d7f-4d01-b217-6f5d4bc22831" providerId="ADAL" clId="{CEFC8482-7FB6-46BA-9D6B-AF1793094B66}" dt="2022-01-28T09:56:57.813" v="56" actId="1076"/>
          <ac:grpSpMkLst>
            <pc:docMk/>
            <pc:sldMk cId="925823712" sldId="281"/>
            <ac:grpSpMk id="23" creationId="{10C11233-CF0D-4390-8926-F0C158F0A71F}"/>
          </ac:grpSpMkLst>
        </pc:grpChg>
        <pc:grpChg chg="add mod">
          <ac:chgData name="Müller Benjamin (muellbe5)" userId="8201278f-2d7f-4d01-b217-6f5d4bc22831" providerId="ADAL" clId="{CEFC8482-7FB6-46BA-9D6B-AF1793094B66}" dt="2022-01-28T09:59:36.102" v="77" actId="1076"/>
          <ac:grpSpMkLst>
            <pc:docMk/>
            <pc:sldMk cId="925823712" sldId="281"/>
            <ac:grpSpMk id="26" creationId="{D92EC842-96E5-4215-8D53-A5E3E6FF1AB2}"/>
          </ac:grpSpMkLst>
        </pc:grpChg>
        <pc:grpChg chg="add mod">
          <ac:chgData name="Müller Benjamin (muellbe5)" userId="8201278f-2d7f-4d01-b217-6f5d4bc22831" providerId="ADAL" clId="{CEFC8482-7FB6-46BA-9D6B-AF1793094B66}" dt="2022-01-28T09:57:31.862" v="67" actId="1076"/>
          <ac:grpSpMkLst>
            <pc:docMk/>
            <pc:sldMk cId="925823712" sldId="281"/>
            <ac:grpSpMk id="29" creationId="{0C40B186-8BEB-470E-AC16-A18B6F2E039F}"/>
          </ac:grpSpMkLst>
        </pc:grpChg>
        <pc:grpChg chg="add mod">
          <ac:chgData name="Müller Benjamin (muellbe5)" userId="8201278f-2d7f-4d01-b217-6f5d4bc22831" providerId="ADAL" clId="{CEFC8482-7FB6-46BA-9D6B-AF1793094B66}" dt="2022-01-28T09:59:26.128" v="76" actId="1076"/>
          <ac:grpSpMkLst>
            <pc:docMk/>
            <pc:sldMk cId="925823712" sldId="281"/>
            <ac:grpSpMk id="32" creationId="{E35EF02D-DF9B-40F2-9916-749CBF60C85D}"/>
          </ac:grpSpMkLst>
        </pc:grpChg>
        <pc:grpChg chg="add mod">
          <ac:chgData name="Müller Benjamin (muellbe5)" userId="8201278f-2d7f-4d01-b217-6f5d4bc22831" providerId="ADAL" clId="{CEFC8482-7FB6-46BA-9D6B-AF1793094B66}" dt="2022-01-28T10:00:21.088" v="85" actId="1076"/>
          <ac:grpSpMkLst>
            <pc:docMk/>
            <pc:sldMk cId="925823712" sldId="281"/>
            <ac:grpSpMk id="35" creationId="{F84F0178-985F-44F5-AE1B-6F9DC51EB49F}"/>
          </ac:grpSpMkLst>
        </pc:grpChg>
        <pc:grpChg chg="add mod">
          <ac:chgData name="Müller Benjamin (muellbe5)" userId="8201278f-2d7f-4d01-b217-6f5d4bc22831" providerId="ADAL" clId="{CEFC8482-7FB6-46BA-9D6B-AF1793094B66}" dt="2022-01-28T10:00:29.429" v="87" actId="1076"/>
          <ac:grpSpMkLst>
            <pc:docMk/>
            <pc:sldMk cId="925823712" sldId="281"/>
            <ac:grpSpMk id="38" creationId="{3C7E71B1-99CD-4100-88F1-6C9F734F7CE5}"/>
          </ac:grpSpMkLst>
        </pc:grpChg>
        <pc:grpChg chg="add mod">
          <ac:chgData name="Müller Benjamin (muellbe5)" userId="8201278f-2d7f-4d01-b217-6f5d4bc22831" providerId="ADAL" clId="{CEFC8482-7FB6-46BA-9D6B-AF1793094B66}" dt="2022-01-28T10:06:09.645" v="174" actId="1076"/>
          <ac:grpSpMkLst>
            <pc:docMk/>
            <pc:sldMk cId="925823712" sldId="281"/>
            <ac:grpSpMk id="41" creationId="{51626F78-EC74-4A12-B0B4-15D7D98E7F9D}"/>
          </ac:grpSpMkLst>
        </pc:grpChg>
        <pc:grpChg chg="add mod">
          <ac:chgData name="Müller Benjamin (muellbe5)" userId="8201278f-2d7f-4d01-b217-6f5d4bc22831" providerId="ADAL" clId="{CEFC8482-7FB6-46BA-9D6B-AF1793094B66}" dt="2022-01-28T10:03:15.107" v="126" actId="1076"/>
          <ac:grpSpMkLst>
            <pc:docMk/>
            <pc:sldMk cId="925823712" sldId="281"/>
            <ac:grpSpMk id="63" creationId="{FF43178E-9913-432F-BE37-B67A492585F4}"/>
          </ac:grpSpMkLst>
        </pc:grpChg>
        <pc:grpChg chg="add mod">
          <ac:chgData name="Müller Benjamin (muellbe5)" userId="8201278f-2d7f-4d01-b217-6f5d4bc22831" providerId="ADAL" clId="{CEFC8482-7FB6-46BA-9D6B-AF1793094B66}" dt="2022-01-28T10:03:34.212" v="134" actId="14100"/>
          <ac:grpSpMkLst>
            <pc:docMk/>
            <pc:sldMk cId="925823712" sldId="281"/>
            <ac:grpSpMk id="66" creationId="{30F6A5AC-DECA-4E43-9140-3287908C09F1}"/>
          </ac:grpSpMkLst>
        </pc:grpChg>
        <pc:grpChg chg="add mod">
          <ac:chgData name="Müller Benjamin (muellbe5)" userId="8201278f-2d7f-4d01-b217-6f5d4bc22831" providerId="ADAL" clId="{CEFC8482-7FB6-46BA-9D6B-AF1793094B66}" dt="2022-01-28T10:05:52.360" v="169" actId="1076"/>
          <ac:grpSpMkLst>
            <pc:docMk/>
            <pc:sldMk cId="925823712" sldId="281"/>
            <ac:grpSpMk id="69" creationId="{70F8F1DF-F449-444C-8A33-1E170690ABC5}"/>
          </ac:grpSpMkLst>
        </pc:grpChg>
        <pc:grpChg chg="add mod">
          <ac:chgData name="Müller Benjamin (muellbe5)" userId="8201278f-2d7f-4d01-b217-6f5d4bc22831" providerId="ADAL" clId="{CEFC8482-7FB6-46BA-9D6B-AF1793094B66}" dt="2022-01-28T10:04:33.531" v="147" actId="1076"/>
          <ac:grpSpMkLst>
            <pc:docMk/>
            <pc:sldMk cId="925823712" sldId="281"/>
            <ac:grpSpMk id="72" creationId="{E344741F-7058-4220-A2FD-9289210F78D1}"/>
          </ac:grpSpMkLst>
        </pc:grpChg>
        <pc:grpChg chg="add mod">
          <ac:chgData name="Müller Benjamin (muellbe5)" userId="8201278f-2d7f-4d01-b217-6f5d4bc22831" providerId="ADAL" clId="{CEFC8482-7FB6-46BA-9D6B-AF1793094B66}" dt="2022-01-28T10:04:45.339" v="151" actId="1076"/>
          <ac:grpSpMkLst>
            <pc:docMk/>
            <pc:sldMk cId="925823712" sldId="281"/>
            <ac:grpSpMk id="75" creationId="{3BE75CE2-F9C6-4CD6-8BBB-586EE8365AD5}"/>
          </ac:grpSpMkLst>
        </pc:grpChg>
        <pc:grpChg chg="add mod">
          <ac:chgData name="Müller Benjamin (muellbe5)" userId="8201278f-2d7f-4d01-b217-6f5d4bc22831" providerId="ADAL" clId="{CEFC8482-7FB6-46BA-9D6B-AF1793094B66}" dt="2022-01-28T10:05:00.001" v="157" actId="1076"/>
          <ac:grpSpMkLst>
            <pc:docMk/>
            <pc:sldMk cId="925823712" sldId="281"/>
            <ac:grpSpMk id="78" creationId="{9E4B218E-815C-4FD3-889D-8284951ACFF2}"/>
          </ac:grpSpMkLst>
        </pc:grpChg>
        <pc:grpChg chg="add mod">
          <ac:chgData name="Müller Benjamin (muellbe5)" userId="8201278f-2d7f-4d01-b217-6f5d4bc22831" providerId="ADAL" clId="{CEFC8482-7FB6-46BA-9D6B-AF1793094B66}" dt="2022-01-28T10:05:07.293" v="161" actId="1076"/>
          <ac:grpSpMkLst>
            <pc:docMk/>
            <pc:sldMk cId="925823712" sldId="281"/>
            <ac:grpSpMk id="81" creationId="{94C9ACC1-950A-49FC-9158-788AD0EB1CF4}"/>
          </ac:grpSpMkLst>
        </pc:grpChg>
        <pc:grpChg chg="add mod">
          <ac:chgData name="Müller Benjamin (muellbe5)" userId="8201278f-2d7f-4d01-b217-6f5d4bc22831" providerId="ADAL" clId="{CEFC8482-7FB6-46BA-9D6B-AF1793094B66}" dt="2022-01-28T10:05:14.901" v="165" actId="1076"/>
          <ac:grpSpMkLst>
            <pc:docMk/>
            <pc:sldMk cId="925823712" sldId="281"/>
            <ac:grpSpMk id="84" creationId="{FA88E91B-A291-4C5D-9EF8-95619FE67C79}"/>
          </ac:grpSpMkLst>
        </pc:grpChg>
        <pc:picChg chg="add del mod ord">
          <ac:chgData name="Müller Benjamin (muellbe5)" userId="8201278f-2d7f-4d01-b217-6f5d4bc22831" providerId="ADAL" clId="{CEFC8482-7FB6-46BA-9D6B-AF1793094B66}" dt="2022-01-28T09:49:17.007" v="15" actId="478"/>
          <ac:picMkLst>
            <pc:docMk/>
            <pc:sldMk cId="925823712" sldId="281"/>
            <ac:picMk id="5" creationId="{0F4B2D61-1FDF-47AA-8BB7-EBF1B0117FB0}"/>
          </ac:picMkLst>
        </pc:picChg>
        <pc:picChg chg="add mod">
          <ac:chgData name="Müller Benjamin (muellbe5)" userId="8201278f-2d7f-4d01-b217-6f5d4bc22831" providerId="ADAL" clId="{CEFC8482-7FB6-46BA-9D6B-AF1793094B66}" dt="2022-01-28T11:04:32.220" v="284" actId="1076"/>
          <ac:picMkLst>
            <pc:docMk/>
            <pc:sldMk cId="925823712" sldId="281"/>
            <ac:picMk id="5" creationId="{AF33D4C8-BC04-4B1C-A82E-271B9C663D75}"/>
          </ac:picMkLst>
        </pc:picChg>
        <pc:picChg chg="add del mod">
          <ac:chgData name="Müller Benjamin (muellbe5)" userId="8201278f-2d7f-4d01-b217-6f5d4bc22831" providerId="ADAL" clId="{CEFC8482-7FB6-46BA-9D6B-AF1793094B66}" dt="2022-01-28T09:49:15.615" v="14" actId="478"/>
          <ac:picMkLst>
            <pc:docMk/>
            <pc:sldMk cId="925823712" sldId="281"/>
            <ac:picMk id="7" creationId="{2FBFBFAE-EB37-4E38-B9D0-C480F964DF89}"/>
          </ac:picMkLst>
        </pc:picChg>
        <pc:picChg chg="add mod">
          <ac:chgData name="Müller Benjamin (muellbe5)" userId="8201278f-2d7f-4d01-b217-6f5d4bc22831" providerId="ADAL" clId="{CEFC8482-7FB6-46BA-9D6B-AF1793094B66}" dt="2022-01-28T11:07:37.329" v="291" actId="1076"/>
          <ac:picMkLst>
            <pc:docMk/>
            <pc:sldMk cId="925823712" sldId="281"/>
            <ac:picMk id="8" creationId="{5FF81D11-844D-4DCB-8109-5E339D8006D8}"/>
          </ac:picMkLst>
        </pc:picChg>
        <pc:picChg chg="del">
          <ac:chgData name="Müller Benjamin (muellbe5)" userId="8201278f-2d7f-4d01-b217-6f5d4bc22831" providerId="ADAL" clId="{CEFC8482-7FB6-46BA-9D6B-AF1793094B66}" dt="2022-01-28T09:45:17.518" v="5" actId="478"/>
          <ac:picMkLst>
            <pc:docMk/>
            <pc:sldMk cId="925823712" sldId="281"/>
            <ac:picMk id="10" creationId="{ACE142D1-2049-4770-99C5-008733683440}"/>
          </ac:picMkLst>
        </pc:picChg>
        <pc:picChg chg="add mod ord">
          <ac:chgData name="Müller Benjamin (muellbe5)" userId="8201278f-2d7f-4d01-b217-6f5d4bc22831" providerId="ADAL" clId="{CEFC8482-7FB6-46BA-9D6B-AF1793094B66}" dt="2022-01-28T10:06:02.484" v="173" actId="1076"/>
          <ac:picMkLst>
            <pc:docMk/>
            <pc:sldMk cId="925823712" sldId="281"/>
            <ac:picMk id="11" creationId="{6289EA33-1E20-40FD-875D-EDAF8EE3F36A}"/>
          </ac:picMkLst>
        </pc:picChg>
        <pc:picChg chg="del">
          <ac:chgData name="Müller Benjamin (muellbe5)" userId="8201278f-2d7f-4d01-b217-6f5d4bc22831" providerId="ADAL" clId="{CEFC8482-7FB6-46BA-9D6B-AF1793094B66}" dt="2022-01-28T09:45:17.045" v="4" actId="478"/>
          <ac:picMkLst>
            <pc:docMk/>
            <pc:sldMk cId="925823712" sldId="281"/>
            <ac:picMk id="12" creationId="{9594FD45-A396-4619-AF1A-E05B6E5E3640}"/>
          </ac:picMkLst>
        </pc:picChg>
        <pc:picChg chg="add mod">
          <ac:chgData name="Müller Benjamin (muellbe5)" userId="8201278f-2d7f-4d01-b217-6f5d4bc22831" providerId="ADAL" clId="{CEFC8482-7FB6-46BA-9D6B-AF1793094B66}" dt="2022-01-28T11:04:40.094" v="286" actId="1076"/>
          <ac:picMkLst>
            <pc:docMk/>
            <pc:sldMk cId="925823712" sldId="281"/>
            <ac:picMk id="88" creationId="{73FD514E-DFA8-4094-A6C9-8A63937820AE}"/>
          </ac:picMkLst>
        </pc:picChg>
        <pc:cxnChg chg="add mod">
          <ac:chgData name="Müller Benjamin (muellbe5)" userId="8201278f-2d7f-4d01-b217-6f5d4bc22831" providerId="ADAL" clId="{CEFC8482-7FB6-46BA-9D6B-AF1793094B66}" dt="2022-01-28T09:54:00.950" v="30" actId="1076"/>
          <ac:cxnSpMkLst>
            <pc:docMk/>
            <pc:sldMk cId="925823712" sldId="281"/>
            <ac:cxnSpMk id="14" creationId="{5877AC63-3016-44AB-BCE9-A285AC5918CD}"/>
          </ac:cxnSpMkLst>
        </pc:cxnChg>
        <pc:cxnChg chg="add del">
          <ac:chgData name="Müller Benjamin (muellbe5)" userId="8201278f-2d7f-4d01-b217-6f5d4bc22831" providerId="ADAL" clId="{CEFC8482-7FB6-46BA-9D6B-AF1793094B66}" dt="2022-01-28T09:52:58.616" v="22" actId="26606"/>
          <ac:cxnSpMkLst>
            <pc:docMk/>
            <pc:sldMk cId="925823712" sldId="281"/>
            <ac:cxnSpMk id="18" creationId="{AA2EAA10-076F-46BD-8F0F-B9A2FB77A85C}"/>
          </ac:cxnSpMkLst>
        </pc:cxnChg>
        <pc:cxnChg chg="add del">
          <ac:chgData name="Müller Benjamin (muellbe5)" userId="8201278f-2d7f-4d01-b217-6f5d4bc22831" providerId="ADAL" clId="{CEFC8482-7FB6-46BA-9D6B-AF1793094B66}" dt="2022-01-28T09:52:58.616" v="22" actId="26606"/>
          <ac:cxnSpMkLst>
            <pc:docMk/>
            <pc:sldMk cId="925823712" sldId="281"/>
            <ac:cxnSpMk id="20" creationId="{D891E407-403B-4764-86C9-33A56D3BCAA3}"/>
          </ac:cxnSpMkLst>
        </pc:cxnChg>
        <pc:cxnChg chg="add mod">
          <ac:chgData name="Müller Benjamin (muellbe5)" userId="8201278f-2d7f-4d01-b217-6f5d4bc22831" providerId="ADAL" clId="{CEFC8482-7FB6-46BA-9D6B-AF1793094B66}" dt="2022-01-28T10:45:42.709" v="261" actId="14100"/>
          <ac:cxnSpMkLst>
            <pc:docMk/>
            <pc:sldMk cId="925823712" sldId="281"/>
            <ac:cxnSpMk id="44" creationId="{4629A25E-E7B3-450D-B8AD-B96FA16062A0}"/>
          </ac:cxnSpMkLst>
        </pc:cxnChg>
        <pc:cxnChg chg="add mod">
          <ac:chgData name="Müller Benjamin (muellbe5)" userId="8201278f-2d7f-4d01-b217-6f5d4bc22831" providerId="ADAL" clId="{CEFC8482-7FB6-46BA-9D6B-AF1793094B66}" dt="2022-01-28T10:45:30.001" v="259" actId="14100"/>
          <ac:cxnSpMkLst>
            <pc:docMk/>
            <pc:sldMk cId="925823712" sldId="281"/>
            <ac:cxnSpMk id="47" creationId="{ADC8A5B8-DED4-4987-AB85-587127B3025A}"/>
          </ac:cxnSpMkLst>
        </pc:cxnChg>
        <pc:cxnChg chg="add mod">
          <ac:chgData name="Müller Benjamin (muellbe5)" userId="8201278f-2d7f-4d01-b217-6f5d4bc22831" providerId="ADAL" clId="{CEFC8482-7FB6-46BA-9D6B-AF1793094B66}" dt="2022-01-28T10:45:24.411" v="257" actId="14100"/>
          <ac:cxnSpMkLst>
            <pc:docMk/>
            <pc:sldMk cId="925823712" sldId="281"/>
            <ac:cxnSpMk id="53" creationId="{6F7AA5AB-8E17-4A38-B635-C49C56A34861}"/>
          </ac:cxnSpMkLst>
        </pc:cxnChg>
        <pc:cxnChg chg="add mod">
          <ac:chgData name="Müller Benjamin (muellbe5)" userId="8201278f-2d7f-4d01-b217-6f5d4bc22831" providerId="ADAL" clId="{CEFC8482-7FB6-46BA-9D6B-AF1793094B66}" dt="2022-01-28T10:45:17.377" v="255" actId="14100"/>
          <ac:cxnSpMkLst>
            <pc:docMk/>
            <pc:sldMk cId="925823712" sldId="281"/>
            <ac:cxnSpMk id="56" creationId="{18F37D57-FFAE-454C-9837-3A4DB40E3C64}"/>
          </ac:cxnSpMkLst>
        </pc:cxnChg>
        <pc:cxnChg chg="add mod">
          <ac:chgData name="Müller Benjamin (muellbe5)" userId="8201278f-2d7f-4d01-b217-6f5d4bc22831" providerId="ADAL" clId="{CEFC8482-7FB6-46BA-9D6B-AF1793094B66}" dt="2022-01-28T10:45:11.327" v="253" actId="14100"/>
          <ac:cxnSpMkLst>
            <pc:docMk/>
            <pc:sldMk cId="925823712" sldId="281"/>
            <ac:cxnSpMk id="58" creationId="{0FF6F849-8BC0-49F5-BE52-1A27141A7649}"/>
          </ac:cxnSpMkLst>
        </pc:cxnChg>
        <pc:cxnChg chg="add mod">
          <ac:chgData name="Müller Benjamin (muellbe5)" userId="8201278f-2d7f-4d01-b217-6f5d4bc22831" providerId="ADAL" clId="{CEFC8482-7FB6-46BA-9D6B-AF1793094B66}" dt="2022-01-28T10:45:06.709" v="251" actId="14100"/>
          <ac:cxnSpMkLst>
            <pc:docMk/>
            <pc:sldMk cId="925823712" sldId="281"/>
            <ac:cxnSpMk id="60" creationId="{10E88C1E-0C82-4E25-9432-AFC2F49289EC}"/>
          </ac:cxnSpMkLst>
        </pc:cxnChg>
        <pc:cxnChg chg="add mod">
          <ac:chgData name="Müller Benjamin (muellbe5)" userId="8201278f-2d7f-4d01-b217-6f5d4bc22831" providerId="ADAL" clId="{CEFC8482-7FB6-46BA-9D6B-AF1793094B66}" dt="2022-01-28T10:44:47.713" v="245" actId="14100"/>
          <ac:cxnSpMkLst>
            <pc:docMk/>
            <pc:sldMk cId="925823712" sldId="281"/>
            <ac:cxnSpMk id="62" creationId="{4033D52F-31EC-4AEB-9E9E-84E22497B353}"/>
          </ac:cxnSpMkLst>
        </pc:cxnChg>
        <pc:cxnChg chg="add mod">
          <ac:chgData name="Müller Benjamin (muellbe5)" userId="8201278f-2d7f-4d01-b217-6f5d4bc22831" providerId="ADAL" clId="{CEFC8482-7FB6-46BA-9D6B-AF1793094B66}" dt="2022-01-28T10:44:57.633" v="249" actId="14100"/>
          <ac:cxnSpMkLst>
            <pc:docMk/>
            <pc:sldMk cId="925823712" sldId="281"/>
            <ac:cxnSpMk id="87" creationId="{D40C2C1E-B272-45B0-9224-33B7EF344EDE}"/>
          </ac:cxnSpMkLst>
        </pc:cxnChg>
        <pc:cxnChg chg="add mod">
          <ac:chgData name="Müller Benjamin (muellbe5)" userId="8201278f-2d7f-4d01-b217-6f5d4bc22831" providerId="ADAL" clId="{CEFC8482-7FB6-46BA-9D6B-AF1793094B66}" dt="2022-01-28T10:44:53.324" v="247" actId="14100"/>
          <ac:cxnSpMkLst>
            <pc:docMk/>
            <pc:sldMk cId="925823712" sldId="281"/>
            <ac:cxnSpMk id="89" creationId="{6D1164EB-1AB2-48C6-B0C9-FC85E0966DB0}"/>
          </ac:cxnSpMkLst>
        </pc:cxnChg>
        <pc:cxnChg chg="add del mod">
          <ac:chgData name="Müller Benjamin (muellbe5)" userId="8201278f-2d7f-4d01-b217-6f5d4bc22831" providerId="ADAL" clId="{CEFC8482-7FB6-46BA-9D6B-AF1793094B66}" dt="2022-01-28T10:07:34.220" v="188" actId="478"/>
          <ac:cxnSpMkLst>
            <pc:docMk/>
            <pc:sldMk cId="925823712" sldId="281"/>
            <ac:cxnSpMk id="92" creationId="{5B31E8E7-4966-4874-B1AD-1A6457689A2A}"/>
          </ac:cxnSpMkLst>
        </pc:cxnChg>
        <pc:cxnChg chg="add mod">
          <ac:chgData name="Müller Benjamin (muellbe5)" userId="8201278f-2d7f-4d01-b217-6f5d4bc22831" providerId="ADAL" clId="{CEFC8482-7FB6-46BA-9D6B-AF1793094B66}" dt="2022-01-28T10:44:40.816" v="243" actId="14100"/>
          <ac:cxnSpMkLst>
            <pc:docMk/>
            <pc:sldMk cId="925823712" sldId="281"/>
            <ac:cxnSpMk id="97" creationId="{60F1B50A-ADA4-4CB6-B350-D27E4E092028}"/>
          </ac:cxnSpMkLst>
        </pc:cxnChg>
        <pc:cxnChg chg="add mod">
          <ac:chgData name="Müller Benjamin (muellbe5)" userId="8201278f-2d7f-4d01-b217-6f5d4bc22831" providerId="ADAL" clId="{CEFC8482-7FB6-46BA-9D6B-AF1793094B66}" dt="2022-01-28T10:45:47.187" v="262" actId="14100"/>
          <ac:cxnSpMkLst>
            <pc:docMk/>
            <pc:sldMk cId="925823712" sldId="281"/>
            <ac:cxnSpMk id="99" creationId="{81D71D9A-4ACD-4708-A9B1-43D6A6626E24}"/>
          </ac:cxnSpMkLst>
        </pc:cxnChg>
        <pc:cxnChg chg="add mod">
          <ac:chgData name="Müller Benjamin (muellbe5)" userId="8201278f-2d7f-4d01-b217-6f5d4bc22831" providerId="ADAL" clId="{CEFC8482-7FB6-46BA-9D6B-AF1793094B66}" dt="2022-01-28T10:09:20.728" v="200" actId="1076"/>
          <ac:cxnSpMkLst>
            <pc:docMk/>
            <pc:sldMk cId="925823712" sldId="281"/>
            <ac:cxnSpMk id="101" creationId="{400488D8-E3E9-4AA5-ADA2-01003CBE753A}"/>
          </ac:cxnSpMkLst>
        </pc:cxnChg>
        <pc:cxnChg chg="add mod">
          <ac:chgData name="Müller Benjamin (muellbe5)" userId="8201278f-2d7f-4d01-b217-6f5d4bc22831" providerId="ADAL" clId="{CEFC8482-7FB6-46BA-9D6B-AF1793094B66}" dt="2022-01-28T10:46:00.771" v="264" actId="14100"/>
          <ac:cxnSpMkLst>
            <pc:docMk/>
            <pc:sldMk cId="925823712" sldId="281"/>
            <ac:cxnSpMk id="103" creationId="{6B467A33-40B2-43E1-8B2B-5D61487E3B07}"/>
          </ac:cxnSpMkLst>
        </pc:cxnChg>
        <pc:cxnChg chg="add mod">
          <ac:chgData name="Müller Benjamin (muellbe5)" userId="8201278f-2d7f-4d01-b217-6f5d4bc22831" providerId="ADAL" clId="{CEFC8482-7FB6-46BA-9D6B-AF1793094B66}" dt="2022-01-28T10:46:11.619" v="266" actId="14100"/>
          <ac:cxnSpMkLst>
            <pc:docMk/>
            <pc:sldMk cId="925823712" sldId="281"/>
            <ac:cxnSpMk id="105" creationId="{72EE29D3-6484-4CF4-842B-7076DA9529B7}"/>
          </ac:cxnSpMkLst>
        </pc:cxnChg>
        <pc:cxnChg chg="add mod">
          <ac:chgData name="Müller Benjamin (muellbe5)" userId="8201278f-2d7f-4d01-b217-6f5d4bc22831" providerId="ADAL" clId="{CEFC8482-7FB6-46BA-9D6B-AF1793094B66}" dt="2022-01-28T10:47:04.533" v="280" actId="14100"/>
          <ac:cxnSpMkLst>
            <pc:docMk/>
            <pc:sldMk cId="925823712" sldId="281"/>
            <ac:cxnSpMk id="109" creationId="{D8B4DE6E-78D3-446A-A0AC-9F291941757D}"/>
          </ac:cxnSpMkLst>
        </pc:cxnChg>
      </pc:sldChg>
    </pc:docChg>
  </pc:docChgLst>
  <pc:docChgLst>
    <pc:chgData name="Nedic Maja (nedicmaj)" userId="072fd5c1-60b0-443d-94a4-aec79766e6c0" providerId="ADAL" clId="{6FB1A21D-63FE-45C9-A943-12CFD398AA5E}"/>
    <pc:docChg chg="undo custSel addSld delSld modSld sldOrd">
      <pc:chgData name="Nedic Maja (nedicmaj)" userId="072fd5c1-60b0-443d-94a4-aec79766e6c0" providerId="ADAL" clId="{6FB1A21D-63FE-45C9-A943-12CFD398AA5E}" dt="2022-02-06T18:31:13.057" v="567" actId="1076"/>
      <pc:docMkLst>
        <pc:docMk/>
      </pc:docMkLst>
      <pc:sldChg chg="modSp mod">
        <pc:chgData name="Nedic Maja (nedicmaj)" userId="072fd5c1-60b0-443d-94a4-aec79766e6c0" providerId="ADAL" clId="{6FB1A21D-63FE-45C9-A943-12CFD398AA5E}" dt="2022-01-28T09:22:14.100" v="34" actId="1076"/>
        <pc:sldMkLst>
          <pc:docMk/>
          <pc:sldMk cId="1587535646" sldId="267"/>
        </pc:sldMkLst>
        <pc:picChg chg="mod">
          <ac:chgData name="Nedic Maja (nedicmaj)" userId="072fd5c1-60b0-443d-94a4-aec79766e6c0" providerId="ADAL" clId="{6FB1A21D-63FE-45C9-A943-12CFD398AA5E}" dt="2022-01-28T09:22:14.100" v="34" actId="1076"/>
          <ac:picMkLst>
            <pc:docMk/>
            <pc:sldMk cId="1587535646" sldId="267"/>
            <ac:picMk id="6" creationId="{7D5A1C8E-CDEC-4385-ABF7-FDBA61E6288A}"/>
          </ac:picMkLst>
        </pc:picChg>
      </pc:sldChg>
      <pc:sldChg chg="addSp delSp modSp del mod">
        <pc:chgData name="Nedic Maja (nedicmaj)" userId="072fd5c1-60b0-443d-94a4-aec79766e6c0" providerId="ADAL" clId="{6FB1A21D-63FE-45C9-A943-12CFD398AA5E}" dt="2022-01-28T09:24:30.043" v="36" actId="2696"/>
        <pc:sldMkLst>
          <pc:docMk/>
          <pc:sldMk cId="1830864751" sldId="268"/>
        </pc:sldMkLst>
        <pc:spChg chg="del">
          <ac:chgData name="Nedic Maja (nedicmaj)" userId="072fd5c1-60b0-443d-94a4-aec79766e6c0" providerId="ADAL" clId="{6FB1A21D-63FE-45C9-A943-12CFD398AA5E}" dt="2022-01-28T09:18:32.287" v="2" actId="478"/>
          <ac:spMkLst>
            <pc:docMk/>
            <pc:sldMk cId="1830864751" sldId="268"/>
            <ac:spMk id="3" creationId="{8391A98A-886D-4C36-8247-2A3B89B2F4BA}"/>
          </ac:spMkLst>
        </pc:spChg>
        <pc:picChg chg="del">
          <ac:chgData name="Nedic Maja (nedicmaj)" userId="072fd5c1-60b0-443d-94a4-aec79766e6c0" providerId="ADAL" clId="{6FB1A21D-63FE-45C9-A943-12CFD398AA5E}" dt="2022-01-28T09:18:30.227" v="0" actId="478"/>
          <ac:picMkLst>
            <pc:docMk/>
            <pc:sldMk cId="1830864751" sldId="268"/>
            <ac:picMk id="5" creationId="{22C5A8FA-44B7-42D0-89C0-5C0CAA7C6505}"/>
          </ac:picMkLst>
        </pc:picChg>
        <pc:picChg chg="del">
          <ac:chgData name="Nedic Maja (nedicmaj)" userId="072fd5c1-60b0-443d-94a4-aec79766e6c0" providerId="ADAL" clId="{6FB1A21D-63FE-45C9-A943-12CFD398AA5E}" dt="2022-01-28T09:18:31.017" v="1" actId="478"/>
          <ac:picMkLst>
            <pc:docMk/>
            <pc:sldMk cId="1830864751" sldId="268"/>
            <ac:picMk id="6" creationId="{E97622EC-43F5-460B-BC12-AC9283924528}"/>
          </ac:picMkLst>
        </pc:picChg>
        <pc:picChg chg="add del mod">
          <ac:chgData name="Nedic Maja (nedicmaj)" userId="072fd5c1-60b0-443d-94a4-aec79766e6c0" providerId="ADAL" clId="{6FB1A21D-63FE-45C9-A943-12CFD398AA5E}" dt="2022-01-28T09:24:28.227" v="35" actId="21"/>
          <ac:picMkLst>
            <pc:docMk/>
            <pc:sldMk cId="1830864751" sldId="268"/>
            <ac:picMk id="8" creationId="{9FF1ADD2-BA36-4195-A8F3-93AA38BB5DDD}"/>
          </ac:picMkLst>
        </pc:picChg>
      </pc:sldChg>
      <pc:sldChg chg="addSp delSp modSp add del mod ord">
        <pc:chgData name="Nedic Maja (nedicmaj)" userId="072fd5c1-60b0-443d-94a4-aec79766e6c0" providerId="ADAL" clId="{6FB1A21D-63FE-45C9-A943-12CFD398AA5E}" dt="2022-01-28T09:27:43.795" v="83" actId="2696"/>
        <pc:sldMkLst>
          <pc:docMk/>
          <pc:sldMk cId="2693787027" sldId="269"/>
        </pc:sldMkLst>
        <pc:picChg chg="add mod">
          <ac:chgData name="Nedic Maja (nedicmaj)" userId="072fd5c1-60b0-443d-94a4-aec79766e6c0" providerId="ADAL" clId="{6FB1A21D-63FE-45C9-A943-12CFD398AA5E}" dt="2022-01-28T09:20:37.686" v="20" actId="1076"/>
          <ac:picMkLst>
            <pc:docMk/>
            <pc:sldMk cId="2693787027" sldId="269"/>
            <ac:picMk id="5" creationId="{94D1FF03-31A0-436F-96BC-0386817905FC}"/>
          </ac:picMkLst>
        </pc:picChg>
        <pc:picChg chg="del">
          <ac:chgData name="Nedic Maja (nedicmaj)" userId="072fd5c1-60b0-443d-94a4-aec79766e6c0" providerId="ADAL" clId="{6FB1A21D-63FE-45C9-A943-12CFD398AA5E}" dt="2022-01-28T09:20:31.235" v="16" actId="478"/>
          <ac:picMkLst>
            <pc:docMk/>
            <pc:sldMk cId="2693787027" sldId="269"/>
            <ac:picMk id="8" creationId="{9FF1ADD2-BA36-4195-A8F3-93AA38BB5DDD}"/>
          </ac:picMkLst>
        </pc:picChg>
      </pc:sldChg>
      <pc:sldChg chg="addSp delSp modSp add del mod">
        <pc:chgData name="Nedic Maja (nedicmaj)" userId="072fd5c1-60b0-443d-94a4-aec79766e6c0" providerId="ADAL" clId="{6FB1A21D-63FE-45C9-A943-12CFD398AA5E}" dt="2022-01-28T09:27:41.422" v="82" actId="2696"/>
        <pc:sldMkLst>
          <pc:docMk/>
          <pc:sldMk cId="2944182524" sldId="270"/>
        </pc:sldMkLst>
        <pc:picChg chg="add del">
          <ac:chgData name="Nedic Maja (nedicmaj)" userId="072fd5c1-60b0-443d-94a4-aec79766e6c0" providerId="ADAL" clId="{6FB1A21D-63FE-45C9-A943-12CFD398AA5E}" dt="2022-01-28T09:19:43.162" v="12" actId="478"/>
          <ac:picMkLst>
            <pc:docMk/>
            <pc:sldMk cId="2944182524" sldId="270"/>
            <ac:picMk id="5" creationId="{267BE4A2-98A8-48D4-81C9-AA5CBFF491FB}"/>
          </ac:picMkLst>
        </pc:picChg>
        <pc:picChg chg="add mod">
          <ac:chgData name="Nedic Maja (nedicmaj)" userId="072fd5c1-60b0-443d-94a4-aec79766e6c0" providerId="ADAL" clId="{6FB1A21D-63FE-45C9-A943-12CFD398AA5E}" dt="2022-01-28T09:19:47.173" v="15" actId="1076"/>
          <ac:picMkLst>
            <pc:docMk/>
            <pc:sldMk cId="2944182524" sldId="270"/>
            <ac:picMk id="7" creationId="{47C96C50-6D36-47FD-B70D-125DB6FCD45A}"/>
          </ac:picMkLst>
        </pc:picChg>
        <pc:picChg chg="del">
          <ac:chgData name="Nedic Maja (nedicmaj)" userId="072fd5c1-60b0-443d-94a4-aec79766e6c0" providerId="ADAL" clId="{6FB1A21D-63FE-45C9-A943-12CFD398AA5E}" dt="2022-01-28T09:19:06.632" v="10" actId="478"/>
          <ac:picMkLst>
            <pc:docMk/>
            <pc:sldMk cId="2944182524" sldId="270"/>
            <ac:picMk id="8" creationId="{9FF1ADD2-BA36-4195-A8F3-93AA38BB5DDD}"/>
          </ac:picMkLst>
        </pc:picChg>
      </pc:sldChg>
      <pc:sldChg chg="addSp delSp modSp add mod ord">
        <pc:chgData name="Nedic Maja (nedicmaj)" userId="072fd5c1-60b0-443d-94a4-aec79766e6c0" providerId="ADAL" clId="{6FB1A21D-63FE-45C9-A943-12CFD398AA5E}" dt="2022-01-28T09:27:57.183" v="88" actId="1076"/>
        <pc:sldMkLst>
          <pc:docMk/>
          <pc:sldMk cId="2602505440" sldId="271"/>
        </pc:sldMkLst>
        <pc:picChg chg="del">
          <ac:chgData name="Nedic Maja (nedicmaj)" userId="072fd5c1-60b0-443d-94a4-aec79766e6c0" providerId="ADAL" clId="{6FB1A21D-63FE-45C9-A943-12CFD398AA5E}" dt="2022-01-28T09:21:40.811" v="24" actId="478"/>
          <ac:picMkLst>
            <pc:docMk/>
            <pc:sldMk cId="2602505440" sldId="271"/>
            <ac:picMk id="5" creationId="{94D1FF03-31A0-436F-96BC-0386817905FC}"/>
          </ac:picMkLst>
        </pc:picChg>
        <pc:picChg chg="add del mod">
          <ac:chgData name="Nedic Maja (nedicmaj)" userId="072fd5c1-60b0-443d-94a4-aec79766e6c0" providerId="ADAL" clId="{6FB1A21D-63FE-45C9-A943-12CFD398AA5E}" dt="2022-01-28T09:25:03.824" v="44" actId="478"/>
          <ac:picMkLst>
            <pc:docMk/>
            <pc:sldMk cId="2602505440" sldId="271"/>
            <ac:picMk id="6" creationId="{8E85183A-D0BA-4402-BD32-328EAD3F3FCF}"/>
          </ac:picMkLst>
        </pc:picChg>
        <pc:picChg chg="add del mod">
          <ac:chgData name="Nedic Maja (nedicmaj)" userId="072fd5c1-60b0-443d-94a4-aec79766e6c0" providerId="ADAL" clId="{6FB1A21D-63FE-45C9-A943-12CFD398AA5E}" dt="2022-01-28T09:26:51.808" v="63" actId="478"/>
          <ac:picMkLst>
            <pc:docMk/>
            <pc:sldMk cId="2602505440" sldId="271"/>
            <ac:picMk id="7" creationId="{0E67F3B1-1CEA-474C-BD92-74CC8915835F}"/>
          </ac:picMkLst>
        </pc:picChg>
        <pc:picChg chg="add mod">
          <ac:chgData name="Nedic Maja (nedicmaj)" userId="072fd5c1-60b0-443d-94a4-aec79766e6c0" providerId="ADAL" clId="{6FB1A21D-63FE-45C9-A943-12CFD398AA5E}" dt="2022-01-28T09:27:51.018" v="84" actId="1076"/>
          <ac:picMkLst>
            <pc:docMk/>
            <pc:sldMk cId="2602505440" sldId="271"/>
            <ac:picMk id="9" creationId="{8383A105-209B-4D8A-BBC2-FF3646FC9CA4}"/>
          </ac:picMkLst>
        </pc:picChg>
        <pc:picChg chg="add mod">
          <ac:chgData name="Nedic Maja (nedicmaj)" userId="072fd5c1-60b0-443d-94a4-aec79766e6c0" providerId="ADAL" clId="{6FB1A21D-63FE-45C9-A943-12CFD398AA5E}" dt="2022-01-28T09:27:52.932" v="85" actId="1076"/>
          <ac:picMkLst>
            <pc:docMk/>
            <pc:sldMk cId="2602505440" sldId="271"/>
            <ac:picMk id="11" creationId="{58A1C9E5-C0AF-46E6-86DB-4333DA330537}"/>
          </ac:picMkLst>
        </pc:picChg>
        <pc:picChg chg="add mod">
          <ac:chgData name="Nedic Maja (nedicmaj)" userId="072fd5c1-60b0-443d-94a4-aec79766e6c0" providerId="ADAL" clId="{6FB1A21D-63FE-45C9-A943-12CFD398AA5E}" dt="2022-01-28T09:27:55.789" v="87" actId="1076"/>
          <ac:picMkLst>
            <pc:docMk/>
            <pc:sldMk cId="2602505440" sldId="271"/>
            <ac:picMk id="13" creationId="{40F5F287-89FD-44DB-BBC4-E5CF55EA4DA4}"/>
          </ac:picMkLst>
        </pc:picChg>
        <pc:picChg chg="add mod">
          <ac:chgData name="Nedic Maja (nedicmaj)" userId="072fd5c1-60b0-443d-94a4-aec79766e6c0" providerId="ADAL" clId="{6FB1A21D-63FE-45C9-A943-12CFD398AA5E}" dt="2022-01-28T09:27:57.183" v="88" actId="1076"/>
          <ac:picMkLst>
            <pc:docMk/>
            <pc:sldMk cId="2602505440" sldId="271"/>
            <ac:picMk id="15" creationId="{76CC6E9C-04E7-44CF-95B2-CD11F599700C}"/>
          </ac:picMkLst>
        </pc:picChg>
      </pc:sldChg>
      <pc:sldChg chg="addSp delSp modSp new del mod">
        <pc:chgData name="Nedic Maja (nedicmaj)" userId="072fd5c1-60b0-443d-94a4-aec79766e6c0" providerId="ADAL" clId="{6FB1A21D-63FE-45C9-A943-12CFD398AA5E}" dt="2022-01-28T10:37:18.953" v="555" actId="2696"/>
        <pc:sldMkLst>
          <pc:docMk/>
          <pc:sldMk cId="2795252555" sldId="274"/>
        </pc:sldMkLst>
        <pc:spChg chg="mod">
          <ac:chgData name="Nedic Maja (nedicmaj)" userId="072fd5c1-60b0-443d-94a4-aec79766e6c0" providerId="ADAL" clId="{6FB1A21D-63FE-45C9-A943-12CFD398AA5E}" dt="2022-01-28T09:35:17.949" v="129" actId="20577"/>
          <ac:spMkLst>
            <pc:docMk/>
            <pc:sldMk cId="2795252555" sldId="274"/>
            <ac:spMk id="2" creationId="{29CF8CB4-747A-406A-B31A-769B64FACA33}"/>
          </ac:spMkLst>
        </pc:spChg>
        <pc:spChg chg="del">
          <ac:chgData name="Nedic Maja (nedicmaj)" userId="072fd5c1-60b0-443d-94a4-aec79766e6c0" providerId="ADAL" clId="{6FB1A21D-63FE-45C9-A943-12CFD398AA5E}" dt="2022-01-28T09:30:52.334" v="98" actId="478"/>
          <ac:spMkLst>
            <pc:docMk/>
            <pc:sldMk cId="2795252555" sldId="274"/>
            <ac:spMk id="3" creationId="{B9E88C60-46F2-4761-9785-EF228F0C9F9B}"/>
          </ac:spMkLst>
        </pc:spChg>
        <pc:picChg chg="add del mod modCrop">
          <ac:chgData name="Nedic Maja (nedicmaj)" userId="072fd5c1-60b0-443d-94a4-aec79766e6c0" providerId="ADAL" clId="{6FB1A21D-63FE-45C9-A943-12CFD398AA5E}" dt="2022-01-28T09:34:13.938" v="112" actId="478"/>
          <ac:picMkLst>
            <pc:docMk/>
            <pc:sldMk cId="2795252555" sldId="274"/>
            <ac:picMk id="6" creationId="{68C2FCD4-1C5C-4D84-94E0-5AFFB3E36B8B}"/>
          </ac:picMkLst>
        </pc:picChg>
        <pc:picChg chg="add del mod">
          <ac:chgData name="Nedic Maja (nedicmaj)" userId="072fd5c1-60b0-443d-94a4-aec79766e6c0" providerId="ADAL" clId="{6FB1A21D-63FE-45C9-A943-12CFD398AA5E}" dt="2022-01-28T09:34:12.244" v="110" actId="478"/>
          <ac:picMkLst>
            <pc:docMk/>
            <pc:sldMk cId="2795252555" sldId="274"/>
            <ac:picMk id="8" creationId="{1BDCE6DA-9D3F-49C2-B7E6-6B71C9E48646}"/>
          </ac:picMkLst>
        </pc:picChg>
        <pc:picChg chg="add mod">
          <ac:chgData name="Nedic Maja (nedicmaj)" userId="072fd5c1-60b0-443d-94a4-aec79766e6c0" providerId="ADAL" clId="{6FB1A21D-63FE-45C9-A943-12CFD398AA5E}" dt="2022-01-28T09:35:02.448" v="124" actId="1076"/>
          <ac:picMkLst>
            <pc:docMk/>
            <pc:sldMk cId="2795252555" sldId="274"/>
            <ac:picMk id="10" creationId="{ACE142D1-2049-4770-99C5-008733683440}"/>
          </ac:picMkLst>
        </pc:picChg>
        <pc:picChg chg="add mod">
          <ac:chgData name="Nedic Maja (nedicmaj)" userId="072fd5c1-60b0-443d-94a4-aec79766e6c0" providerId="ADAL" clId="{6FB1A21D-63FE-45C9-A943-12CFD398AA5E}" dt="2022-01-28T09:35:06.520" v="125" actId="14100"/>
          <ac:picMkLst>
            <pc:docMk/>
            <pc:sldMk cId="2795252555" sldId="274"/>
            <ac:picMk id="12" creationId="{9594FD45-A396-4619-AF1A-E05B6E5E3640}"/>
          </ac:picMkLst>
        </pc:picChg>
      </pc:sldChg>
      <pc:sldChg chg="modSp mod">
        <pc:chgData name="Nedic Maja (nedicmaj)" userId="072fd5c1-60b0-443d-94a4-aec79766e6c0" providerId="ADAL" clId="{6FB1A21D-63FE-45C9-A943-12CFD398AA5E}" dt="2022-01-28T11:50:35.398" v="561" actId="20577"/>
        <pc:sldMkLst>
          <pc:docMk/>
          <pc:sldMk cId="3463727403" sldId="288"/>
        </pc:sldMkLst>
        <pc:spChg chg="mod">
          <ac:chgData name="Nedic Maja (nedicmaj)" userId="072fd5c1-60b0-443d-94a4-aec79766e6c0" providerId="ADAL" clId="{6FB1A21D-63FE-45C9-A943-12CFD398AA5E}" dt="2022-01-28T10:22:44.235" v="554" actId="20577"/>
          <ac:spMkLst>
            <pc:docMk/>
            <pc:sldMk cId="3463727403" sldId="288"/>
            <ac:spMk id="3" creationId="{283C352A-3995-48C5-A2CA-0427D03195A7}"/>
          </ac:spMkLst>
        </pc:spChg>
        <pc:spChg chg="mod">
          <ac:chgData name="Nedic Maja (nedicmaj)" userId="072fd5c1-60b0-443d-94a4-aec79766e6c0" providerId="ADAL" clId="{6FB1A21D-63FE-45C9-A943-12CFD398AA5E}" dt="2022-01-28T11:50:35.398" v="561" actId="20577"/>
          <ac:spMkLst>
            <pc:docMk/>
            <pc:sldMk cId="3463727403" sldId="288"/>
            <ac:spMk id="5" creationId="{DF2585CF-6D88-A24E-AAFC-0AE1A43195D7}"/>
          </ac:spMkLst>
        </pc:spChg>
      </pc:sldChg>
      <pc:sldChg chg="addSp delSp modSp add mod ord">
        <pc:chgData name="Nedic Maja (nedicmaj)" userId="072fd5c1-60b0-443d-94a4-aec79766e6c0" providerId="ADAL" clId="{6FB1A21D-63FE-45C9-A943-12CFD398AA5E}" dt="2022-02-06T18:31:13.057" v="567" actId="1076"/>
        <pc:sldMkLst>
          <pc:docMk/>
          <pc:sldMk cId="532917321" sldId="296"/>
        </pc:sldMkLst>
        <pc:spChg chg="mod">
          <ac:chgData name="Nedic Maja (nedicmaj)" userId="072fd5c1-60b0-443d-94a4-aec79766e6c0" providerId="ADAL" clId="{6FB1A21D-63FE-45C9-A943-12CFD398AA5E}" dt="2022-02-06T18:31:13.057" v="567" actId="1076"/>
          <ac:spMkLst>
            <pc:docMk/>
            <pc:sldMk cId="532917321" sldId="296"/>
            <ac:spMk id="4" creationId="{A3A595E4-25E2-4D0B-93A7-8F4772BDD8FF}"/>
          </ac:spMkLst>
        </pc:spChg>
        <pc:picChg chg="add mod">
          <ac:chgData name="Nedic Maja (nedicmaj)" userId="072fd5c1-60b0-443d-94a4-aec79766e6c0" providerId="ADAL" clId="{6FB1A21D-63FE-45C9-A943-12CFD398AA5E}" dt="2022-02-06T18:30:31.375" v="566" actId="1076"/>
          <ac:picMkLst>
            <pc:docMk/>
            <pc:sldMk cId="532917321" sldId="296"/>
            <ac:picMk id="5" creationId="{9DB9D061-2967-4DA6-A02E-FA7F2BD03E52}"/>
          </ac:picMkLst>
        </pc:picChg>
        <pc:picChg chg="del">
          <ac:chgData name="Nedic Maja (nedicmaj)" userId="072fd5c1-60b0-443d-94a4-aec79766e6c0" providerId="ADAL" clId="{6FB1A21D-63FE-45C9-A943-12CFD398AA5E}" dt="2022-01-28T10:07:01.125" v="131" actId="478"/>
          <ac:picMkLst>
            <pc:docMk/>
            <pc:sldMk cId="532917321" sldId="296"/>
            <ac:picMk id="10" creationId="{ACE142D1-2049-4770-99C5-008733683440}"/>
          </ac:picMkLst>
        </pc:picChg>
        <pc:picChg chg="del">
          <ac:chgData name="Nedic Maja (nedicmaj)" userId="072fd5c1-60b0-443d-94a4-aec79766e6c0" providerId="ADAL" clId="{6FB1A21D-63FE-45C9-A943-12CFD398AA5E}" dt="2022-01-28T10:07:01.125" v="131" actId="478"/>
          <ac:picMkLst>
            <pc:docMk/>
            <pc:sldMk cId="532917321" sldId="296"/>
            <ac:picMk id="12" creationId="{9594FD45-A396-4619-AF1A-E05B6E5E3640}"/>
          </ac:picMkLst>
        </pc:picChg>
        <pc:cxnChg chg="mod">
          <ac:chgData name="Nedic Maja (nedicmaj)" userId="072fd5c1-60b0-443d-94a4-aec79766e6c0" providerId="ADAL" clId="{6FB1A21D-63FE-45C9-A943-12CFD398AA5E}" dt="2022-01-28T10:38:28.837" v="560" actId="14100"/>
          <ac:cxnSpMkLst>
            <pc:docMk/>
            <pc:sldMk cId="532917321" sldId="296"/>
            <ac:cxnSpMk id="31" creationId="{37F3640F-A18E-4260-BABE-42792DAB18A3}"/>
          </ac:cxnSpMkLst>
        </pc:cxnChg>
      </pc:sldChg>
    </pc:docChg>
  </pc:docChgLst>
  <pc:docChgLst>
    <pc:chgData name="Noël Jérémie" userId="S::jeremie.noel_master.hes-so.ch#ext#@zhaw.onmicrosoft.com::b3adc5ae-0fd1-455c-9a13-9d8cae8a7b25" providerId="AD" clId="Web-{7BD3B29B-0ACD-470B-8B0D-E7DFAE106658}"/>
    <pc:docChg chg="addSld modSld">
      <pc:chgData name="Noël Jérémie" userId="S::jeremie.noel_master.hes-so.ch#ext#@zhaw.onmicrosoft.com::b3adc5ae-0fd1-455c-9a13-9d8cae8a7b25" providerId="AD" clId="Web-{7BD3B29B-0ACD-470B-8B0D-E7DFAE106658}" dt="2022-01-28T10:02:07.193" v="17"/>
      <pc:docMkLst>
        <pc:docMk/>
      </pc:docMkLst>
      <pc:sldChg chg="modSp">
        <pc:chgData name="Noël Jérémie" userId="S::jeremie.noel_master.hes-so.ch#ext#@zhaw.onmicrosoft.com::b3adc5ae-0fd1-455c-9a13-9d8cae8a7b25" providerId="AD" clId="Web-{7BD3B29B-0ACD-470B-8B0D-E7DFAE106658}" dt="2022-01-28T10:00:40.938" v="5" actId="1076"/>
        <pc:sldMkLst>
          <pc:docMk/>
          <pc:sldMk cId="2181693353" sldId="276"/>
        </pc:sldMkLst>
        <pc:picChg chg="mod">
          <ac:chgData name="Noël Jérémie" userId="S::jeremie.noel_master.hes-so.ch#ext#@zhaw.onmicrosoft.com::b3adc5ae-0fd1-455c-9a13-9d8cae8a7b25" providerId="AD" clId="Web-{7BD3B29B-0ACD-470B-8B0D-E7DFAE106658}" dt="2022-01-28T10:00:40.938" v="5" actId="1076"/>
          <ac:picMkLst>
            <pc:docMk/>
            <pc:sldMk cId="2181693353" sldId="276"/>
            <ac:picMk id="10" creationId="{91F8123F-6F98-490B-A2EA-C76289E06061}"/>
          </ac:picMkLst>
        </pc:picChg>
        <pc:picChg chg="mod">
          <ac:chgData name="Noël Jérémie" userId="S::jeremie.noel_master.hes-so.ch#ext#@zhaw.onmicrosoft.com::b3adc5ae-0fd1-455c-9a13-9d8cae8a7b25" providerId="AD" clId="Web-{7BD3B29B-0ACD-470B-8B0D-E7DFAE106658}" dt="2022-01-28T10:00:28.202" v="1" actId="14100"/>
          <ac:picMkLst>
            <pc:docMk/>
            <pc:sldMk cId="2181693353" sldId="276"/>
            <ac:picMk id="13" creationId="{F3A1757D-071F-491C-A29F-0A643D138B89}"/>
          </ac:picMkLst>
        </pc:picChg>
      </pc:sldChg>
      <pc:sldChg chg="addSp modSp">
        <pc:chgData name="Noël Jérémie" userId="S::jeremie.noel_master.hes-so.ch#ext#@zhaw.onmicrosoft.com::b3adc5ae-0fd1-455c-9a13-9d8cae8a7b25" providerId="AD" clId="Web-{7BD3B29B-0ACD-470B-8B0D-E7DFAE106658}" dt="2022-01-28T10:01:58.052" v="16" actId="1076"/>
        <pc:sldMkLst>
          <pc:docMk/>
          <pc:sldMk cId="1278592810" sldId="286"/>
        </pc:sldMkLst>
        <pc:spChg chg="add mod">
          <ac:chgData name="Noël Jérémie" userId="S::jeremie.noel_master.hes-so.ch#ext#@zhaw.onmicrosoft.com::b3adc5ae-0fd1-455c-9a13-9d8cae8a7b25" providerId="AD" clId="Web-{7BD3B29B-0ACD-470B-8B0D-E7DFAE106658}" dt="2022-01-28T10:01:58.052" v="16" actId="1076"/>
          <ac:spMkLst>
            <pc:docMk/>
            <pc:sldMk cId="1278592810" sldId="286"/>
            <ac:spMk id="8" creationId="{2CFBB019-14B4-4764-89FD-215CA95AF81B}"/>
          </ac:spMkLst>
        </pc:spChg>
        <pc:picChg chg="mod">
          <ac:chgData name="Noël Jérémie" userId="S::jeremie.noel_master.hes-so.ch#ext#@zhaw.onmicrosoft.com::b3adc5ae-0fd1-455c-9a13-9d8cae8a7b25" providerId="AD" clId="Web-{7BD3B29B-0ACD-470B-8B0D-E7DFAE106658}" dt="2022-01-28T10:00:54.267" v="9" actId="14100"/>
          <ac:picMkLst>
            <pc:docMk/>
            <pc:sldMk cId="1278592810" sldId="286"/>
            <ac:picMk id="25" creationId="{84EA20AE-B9B8-462E-9C91-2AA1F60269CB}"/>
          </ac:picMkLst>
        </pc:picChg>
        <pc:picChg chg="mod">
          <ac:chgData name="Noël Jérémie" userId="S::jeremie.noel_master.hes-so.ch#ext#@zhaw.onmicrosoft.com::b3adc5ae-0fd1-455c-9a13-9d8cae8a7b25" providerId="AD" clId="Web-{7BD3B29B-0ACD-470B-8B0D-E7DFAE106658}" dt="2022-01-28T10:01:14.862" v="13" actId="1076"/>
          <ac:picMkLst>
            <pc:docMk/>
            <pc:sldMk cId="1278592810" sldId="286"/>
            <ac:picMk id="27" creationId="{6984C231-8C24-4D7E-BBEA-5114127E391A}"/>
          </ac:picMkLst>
        </pc:picChg>
        <pc:picChg chg="mod">
          <ac:chgData name="Noël Jérémie" userId="S::jeremie.noel_master.hes-so.ch#ext#@zhaw.onmicrosoft.com::b3adc5ae-0fd1-455c-9a13-9d8cae8a7b25" providerId="AD" clId="Web-{7BD3B29B-0ACD-470B-8B0D-E7DFAE106658}" dt="2022-01-28T10:00:47.344" v="6" actId="1076"/>
          <ac:picMkLst>
            <pc:docMk/>
            <pc:sldMk cId="1278592810" sldId="286"/>
            <ac:picMk id="28" creationId="{75EDE4DD-9E84-4783-9A94-E829A2757F40}"/>
          </ac:picMkLst>
        </pc:picChg>
      </pc:sldChg>
      <pc:sldChg chg="add replId">
        <pc:chgData name="Noël Jérémie" userId="S::jeremie.noel_master.hes-so.ch#ext#@zhaw.onmicrosoft.com::b3adc5ae-0fd1-455c-9a13-9d8cae8a7b25" providerId="AD" clId="Web-{7BD3B29B-0ACD-470B-8B0D-E7DFAE106658}" dt="2022-01-28T10:02:07.193" v="17"/>
        <pc:sldMkLst>
          <pc:docMk/>
          <pc:sldMk cId="3106372543" sldId="295"/>
        </pc:sldMkLst>
      </pc:sldChg>
    </pc:docChg>
  </pc:docChgLst>
  <pc:docChgLst>
    <pc:chgData name="Polini Elisa (s)" userId="S::elisa.polini_students.fhnw.ch#ext#@zhaw.onmicrosoft.com::73d09a5c-eed0-4dca-a6e4-bd2291a72deb" providerId="AD" clId="Web-{71CC655C-D2EA-48CF-A695-7B0992D9CB97}"/>
    <pc:docChg chg="modSld">
      <pc:chgData name="Polini Elisa (s)" userId="S::elisa.polini_students.fhnw.ch#ext#@zhaw.onmicrosoft.com::73d09a5c-eed0-4dca-a6e4-bd2291a72deb" providerId="AD" clId="Web-{71CC655C-D2EA-48CF-A695-7B0992D9CB97}" dt="2022-01-28T10:34:01.540" v="0"/>
      <pc:docMkLst>
        <pc:docMk/>
      </pc:docMkLst>
      <pc:sldChg chg="addSp">
        <pc:chgData name="Polini Elisa (s)" userId="S::elisa.polini_students.fhnw.ch#ext#@zhaw.onmicrosoft.com::73d09a5c-eed0-4dca-a6e4-bd2291a72deb" providerId="AD" clId="Web-{71CC655C-D2EA-48CF-A695-7B0992D9CB97}" dt="2022-01-28T10:34:01.540" v="0"/>
        <pc:sldMkLst>
          <pc:docMk/>
          <pc:sldMk cId="532917321" sldId="296"/>
        </pc:sldMkLst>
        <pc:spChg chg="add">
          <ac:chgData name="Polini Elisa (s)" userId="S::elisa.polini_students.fhnw.ch#ext#@zhaw.onmicrosoft.com::73d09a5c-eed0-4dca-a6e4-bd2291a72deb" providerId="AD" clId="Web-{71CC655C-D2EA-48CF-A695-7B0992D9CB97}" dt="2022-01-28T10:34:01.540" v="0"/>
          <ac:spMkLst>
            <pc:docMk/>
            <pc:sldMk cId="532917321" sldId="296"/>
            <ac:spMk id="6" creationId="{214F5A94-B6E1-45DC-A724-FB2C9E4A28CE}"/>
          </ac:spMkLst>
        </pc:spChg>
      </pc:sldChg>
    </pc:docChg>
  </pc:docChgLst>
  <pc:docChgLst>
    <pc:chgData name="Kreuzer Jan (kreuzjan)" userId="d6fff6a4-bbac-49cd-a696-602e42621ba1" providerId="ADAL" clId="{B197D40B-8046-4B5D-B036-DCA7C5C563AA}"/>
    <pc:docChg chg="addSld modSld">
      <pc:chgData name="Kreuzer Jan (kreuzjan)" userId="d6fff6a4-bbac-49cd-a696-602e42621ba1" providerId="ADAL" clId="{B197D40B-8046-4B5D-B036-DCA7C5C563AA}" dt="2022-01-28T12:06:16.905" v="28" actId="1076"/>
      <pc:docMkLst>
        <pc:docMk/>
      </pc:docMkLst>
      <pc:sldChg chg="addSp modSp mod">
        <pc:chgData name="Kreuzer Jan (kreuzjan)" userId="d6fff6a4-bbac-49cd-a696-602e42621ba1" providerId="ADAL" clId="{B197D40B-8046-4B5D-B036-DCA7C5C563AA}" dt="2022-01-28T10:53:35.789" v="4" actId="1076"/>
        <pc:sldMkLst>
          <pc:docMk/>
          <pc:sldMk cId="2404622645" sldId="264"/>
        </pc:sldMkLst>
        <pc:picChg chg="add mod">
          <ac:chgData name="Kreuzer Jan (kreuzjan)" userId="d6fff6a4-bbac-49cd-a696-602e42621ba1" providerId="ADAL" clId="{B197D40B-8046-4B5D-B036-DCA7C5C563AA}" dt="2022-01-28T10:53:35.789" v="4" actId="1076"/>
          <ac:picMkLst>
            <pc:docMk/>
            <pc:sldMk cId="2404622645" sldId="264"/>
            <ac:picMk id="5" creationId="{8DDCFF60-B3C0-4C11-931D-9C694C9A6EAC}"/>
          </ac:picMkLst>
        </pc:picChg>
      </pc:sldChg>
      <pc:sldChg chg="addSp modSp add mod modTransition">
        <pc:chgData name="Kreuzer Jan (kreuzjan)" userId="d6fff6a4-bbac-49cd-a696-602e42621ba1" providerId="ADAL" clId="{B197D40B-8046-4B5D-B036-DCA7C5C563AA}" dt="2022-01-28T12:06:16.905" v="28" actId="1076"/>
        <pc:sldMkLst>
          <pc:docMk/>
          <pc:sldMk cId="2432164190" sldId="305"/>
        </pc:sldMkLst>
        <pc:spChg chg="add mod">
          <ac:chgData name="Kreuzer Jan (kreuzjan)" userId="d6fff6a4-bbac-49cd-a696-602e42621ba1" providerId="ADAL" clId="{B197D40B-8046-4B5D-B036-DCA7C5C563AA}" dt="2022-01-28T12:06:00.372" v="24" actId="14100"/>
          <ac:spMkLst>
            <pc:docMk/>
            <pc:sldMk cId="2432164190" sldId="305"/>
            <ac:spMk id="3" creationId="{D174337F-3AD7-4AF9-98EE-6EF5D2BE36E9}"/>
          </ac:spMkLst>
        </pc:spChg>
        <pc:picChg chg="mod modCrop">
          <ac:chgData name="Kreuzer Jan (kreuzjan)" userId="d6fff6a4-bbac-49cd-a696-602e42621ba1" providerId="ADAL" clId="{B197D40B-8046-4B5D-B036-DCA7C5C563AA}" dt="2022-01-28T11:59:50.899" v="14" actId="1076"/>
          <ac:picMkLst>
            <pc:docMk/>
            <pc:sldMk cId="2432164190" sldId="305"/>
            <ac:picMk id="5" creationId="{8DDCFF60-B3C0-4C11-931D-9C694C9A6EAC}"/>
          </ac:picMkLst>
        </pc:picChg>
        <pc:cxnChg chg="add mod">
          <ac:chgData name="Kreuzer Jan (kreuzjan)" userId="d6fff6a4-bbac-49cd-a696-602e42621ba1" providerId="ADAL" clId="{B197D40B-8046-4B5D-B036-DCA7C5C563AA}" dt="2022-01-28T12:06:16.905" v="28" actId="1076"/>
          <ac:cxnSpMkLst>
            <pc:docMk/>
            <pc:sldMk cId="2432164190" sldId="305"/>
            <ac:cxnSpMk id="7" creationId="{A905B085-16C7-430E-B04E-851E7E06ECE2}"/>
          </ac:cxnSpMkLst>
        </pc:cxnChg>
      </pc:sldChg>
    </pc:docChg>
  </pc:docChgLst>
  <pc:docChgLst>
    <pc:chgData name="Memeti Nurdzane (memetnur)" userId="18143ace-778d-4fcc-a3d7-b1892decab9d" providerId="ADAL" clId="{A8E72FC5-57A3-6549-995C-EC27709834C6}"/>
    <pc:docChg chg="undo custSel addSld delSld modSld sldOrd">
      <pc:chgData name="Memeti Nurdzane (memetnur)" userId="18143ace-778d-4fcc-a3d7-b1892decab9d" providerId="ADAL" clId="{A8E72FC5-57A3-6549-995C-EC27709834C6}" dt="2022-01-28T12:15:10.085" v="227" actId="1076"/>
      <pc:docMkLst>
        <pc:docMk/>
      </pc:docMkLst>
      <pc:sldChg chg="del">
        <pc:chgData name="Memeti Nurdzane (memetnur)" userId="18143ace-778d-4fcc-a3d7-b1892decab9d" providerId="ADAL" clId="{A8E72FC5-57A3-6549-995C-EC27709834C6}" dt="2022-01-28T10:48:03.157" v="64" actId="2696"/>
        <pc:sldMkLst>
          <pc:docMk/>
          <pc:sldMk cId="1899067551" sldId="265"/>
        </pc:sldMkLst>
      </pc:sldChg>
      <pc:sldChg chg="addSp delSp modSp mod">
        <pc:chgData name="Memeti Nurdzane (memetnur)" userId="18143ace-778d-4fcc-a3d7-b1892decab9d" providerId="ADAL" clId="{A8E72FC5-57A3-6549-995C-EC27709834C6}" dt="2022-01-28T12:14:42.994" v="222" actId="1076"/>
        <pc:sldMkLst>
          <pc:docMk/>
          <pc:sldMk cId="856619550" sldId="278"/>
        </pc:sldMkLst>
        <pc:spChg chg="mod ord">
          <ac:chgData name="Memeti Nurdzane (memetnur)" userId="18143ace-778d-4fcc-a3d7-b1892decab9d" providerId="ADAL" clId="{A8E72FC5-57A3-6549-995C-EC27709834C6}" dt="2022-01-28T11:47:07.002" v="200" actId="26606"/>
          <ac:spMkLst>
            <pc:docMk/>
            <pc:sldMk cId="856619550" sldId="278"/>
            <ac:spMk id="2" creationId="{67D2D3AE-3B42-408C-A18A-B94B6C420791}"/>
          </ac:spMkLst>
        </pc:spChg>
        <pc:spChg chg="mod ord">
          <ac:chgData name="Memeti Nurdzane (memetnur)" userId="18143ace-778d-4fcc-a3d7-b1892decab9d" providerId="ADAL" clId="{A8E72FC5-57A3-6549-995C-EC27709834C6}" dt="2022-01-28T11:47:07.002" v="200" actId="26606"/>
          <ac:spMkLst>
            <pc:docMk/>
            <pc:sldMk cId="856619550" sldId="278"/>
            <ac:spMk id="4" creationId="{0FFA1DFE-5E2D-48E5-9539-66D40083F0F9}"/>
          </ac:spMkLst>
        </pc:spChg>
        <pc:spChg chg="add del">
          <ac:chgData name="Memeti Nurdzane (memetnur)" userId="18143ace-778d-4fcc-a3d7-b1892decab9d" providerId="ADAL" clId="{A8E72FC5-57A3-6549-995C-EC27709834C6}" dt="2022-01-28T11:47:07.002" v="200" actId="26606"/>
          <ac:spMkLst>
            <pc:docMk/>
            <pc:sldMk cId="856619550" sldId="278"/>
            <ac:spMk id="22" creationId="{53F29798-D584-4792-9B62-3F5F5C36D619}"/>
          </ac:spMkLst>
        </pc:spChg>
        <pc:picChg chg="del mod">
          <ac:chgData name="Memeti Nurdzane (memetnur)" userId="18143ace-778d-4fcc-a3d7-b1892decab9d" providerId="ADAL" clId="{A8E72FC5-57A3-6549-995C-EC27709834C6}" dt="2022-01-28T11:46:06.231" v="188" actId="478"/>
          <ac:picMkLst>
            <pc:docMk/>
            <pc:sldMk cId="856619550" sldId="278"/>
            <ac:picMk id="3" creationId="{4B937E25-8C6F-4E0C-8D94-38E6FB574F98}"/>
          </ac:picMkLst>
        </pc:picChg>
        <pc:picChg chg="add del">
          <ac:chgData name="Memeti Nurdzane (memetnur)" userId="18143ace-778d-4fcc-a3d7-b1892decab9d" providerId="ADAL" clId="{A8E72FC5-57A3-6549-995C-EC27709834C6}" dt="2022-01-28T11:38:06.894" v="150" actId="478"/>
          <ac:picMkLst>
            <pc:docMk/>
            <pc:sldMk cId="856619550" sldId="278"/>
            <ac:picMk id="5" creationId="{99812F55-587D-4151-9692-3F5658A2DF00}"/>
          </ac:picMkLst>
        </pc:picChg>
        <pc:picChg chg="del">
          <ac:chgData name="Memeti Nurdzane (memetnur)" userId="18143ace-778d-4fcc-a3d7-b1892decab9d" providerId="ADAL" clId="{A8E72FC5-57A3-6549-995C-EC27709834C6}" dt="2022-01-28T11:38:05.193" v="149" actId="478"/>
          <ac:picMkLst>
            <pc:docMk/>
            <pc:sldMk cId="856619550" sldId="278"/>
            <ac:picMk id="6" creationId="{994DCA27-9A87-4DB1-BCB8-FC0097DE7550}"/>
          </ac:picMkLst>
        </pc:picChg>
        <pc:picChg chg="add del mod ord">
          <ac:chgData name="Memeti Nurdzane (memetnur)" userId="18143ace-778d-4fcc-a3d7-b1892decab9d" providerId="ADAL" clId="{A8E72FC5-57A3-6549-995C-EC27709834C6}" dt="2022-01-28T12:13:53.441" v="210" actId="478"/>
          <ac:picMkLst>
            <pc:docMk/>
            <pc:sldMk cId="856619550" sldId="278"/>
            <ac:picMk id="10" creationId="{BE9136CE-3BA7-D54C-AC16-845C6E01314D}"/>
          </ac:picMkLst>
        </pc:picChg>
        <pc:picChg chg="add del mod">
          <ac:chgData name="Memeti Nurdzane (memetnur)" userId="18143ace-778d-4fcc-a3d7-b1892decab9d" providerId="ADAL" clId="{A8E72FC5-57A3-6549-995C-EC27709834C6}" dt="2022-01-28T11:40:44.408" v="175" actId="478"/>
          <ac:picMkLst>
            <pc:docMk/>
            <pc:sldMk cId="856619550" sldId="278"/>
            <ac:picMk id="14" creationId="{9412628F-30F1-1149-81B5-872D11D8FBF7}"/>
          </ac:picMkLst>
        </pc:picChg>
        <pc:picChg chg="add mod">
          <ac:chgData name="Memeti Nurdzane (memetnur)" userId="18143ace-778d-4fcc-a3d7-b1892decab9d" providerId="ADAL" clId="{A8E72FC5-57A3-6549-995C-EC27709834C6}" dt="2022-01-28T11:47:07.002" v="200" actId="26606"/>
          <ac:picMkLst>
            <pc:docMk/>
            <pc:sldMk cId="856619550" sldId="278"/>
            <ac:picMk id="17" creationId="{E5305F05-E395-AA4C-A629-C132EB7A7878}"/>
          </ac:picMkLst>
        </pc:picChg>
        <pc:picChg chg="add del mod">
          <ac:chgData name="Memeti Nurdzane (memetnur)" userId="18143ace-778d-4fcc-a3d7-b1892decab9d" providerId="ADAL" clId="{A8E72FC5-57A3-6549-995C-EC27709834C6}" dt="2022-01-28T12:12:45.779" v="209" actId="478"/>
          <ac:picMkLst>
            <pc:docMk/>
            <pc:sldMk cId="856619550" sldId="278"/>
            <ac:picMk id="19" creationId="{66D03E49-E855-414A-BA57-3BC7C0EF2926}"/>
          </ac:picMkLst>
        </pc:picChg>
        <pc:picChg chg="add mod">
          <ac:chgData name="Memeti Nurdzane (memetnur)" userId="18143ace-778d-4fcc-a3d7-b1892decab9d" providerId="ADAL" clId="{A8E72FC5-57A3-6549-995C-EC27709834C6}" dt="2022-01-28T12:14:02.233" v="215" actId="1076"/>
          <ac:picMkLst>
            <pc:docMk/>
            <pc:sldMk cId="856619550" sldId="278"/>
            <ac:picMk id="20" creationId="{3F9BD158-77F0-A149-BDAE-E4DEFC95F5C5}"/>
          </ac:picMkLst>
        </pc:picChg>
        <pc:picChg chg="add mod">
          <ac:chgData name="Memeti Nurdzane (memetnur)" userId="18143ace-778d-4fcc-a3d7-b1892decab9d" providerId="ADAL" clId="{A8E72FC5-57A3-6549-995C-EC27709834C6}" dt="2022-01-28T12:14:42.994" v="222" actId="1076"/>
          <ac:picMkLst>
            <pc:docMk/>
            <pc:sldMk cId="856619550" sldId="278"/>
            <ac:picMk id="23" creationId="{CE6C539E-A96C-2743-8FAE-1D2058F83991}"/>
          </ac:picMkLst>
        </pc:picChg>
      </pc:sldChg>
      <pc:sldChg chg="addSp delSp modSp del mod">
        <pc:chgData name="Memeti Nurdzane (memetnur)" userId="18143ace-778d-4fcc-a3d7-b1892decab9d" providerId="ADAL" clId="{A8E72FC5-57A3-6549-995C-EC27709834C6}" dt="2022-01-28T11:11:31.087" v="148" actId="2696"/>
        <pc:sldMkLst>
          <pc:docMk/>
          <pc:sldMk cId="1093598712" sldId="280"/>
        </pc:sldMkLst>
        <pc:spChg chg="mod">
          <ac:chgData name="Memeti Nurdzane (memetnur)" userId="18143ace-778d-4fcc-a3d7-b1892decab9d" providerId="ADAL" clId="{A8E72FC5-57A3-6549-995C-EC27709834C6}" dt="2022-01-28T11:08:14.061" v="104" actId="26606"/>
          <ac:spMkLst>
            <pc:docMk/>
            <pc:sldMk cId="1093598712" sldId="280"/>
            <ac:spMk id="2" creationId="{67D2D3AE-3B42-408C-A18A-B94B6C420791}"/>
          </ac:spMkLst>
        </pc:spChg>
        <pc:spChg chg="ord">
          <ac:chgData name="Memeti Nurdzane (memetnur)" userId="18143ace-778d-4fcc-a3d7-b1892decab9d" providerId="ADAL" clId="{A8E72FC5-57A3-6549-995C-EC27709834C6}" dt="2022-01-28T11:08:14.061" v="104" actId="26606"/>
          <ac:spMkLst>
            <pc:docMk/>
            <pc:sldMk cId="1093598712" sldId="280"/>
            <ac:spMk id="4" creationId="{0FFA1DFE-5E2D-48E5-9539-66D40083F0F9}"/>
          </ac:spMkLst>
        </pc:spChg>
        <pc:spChg chg="add del mod ord">
          <ac:chgData name="Memeti Nurdzane (memetnur)" userId="18143ace-778d-4fcc-a3d7-b1892decab9d" providerId="ADAL" clId="{A8E72FC5-57A3-6549-995C-EC27709834C6}" dt="2022-01-28T11:08:47.303" v="106"/>
          <ac:spMkLst>
            <pc:docMk/>
            <pc:sldMk cId="1093598712" sldId="280"/>
            <ac:spMk id="6" creationId="{D526A656-046B-004F-94C6-0E169C376719}"/>
          </ac:spMkLst>
        </pc:spChg>
        <pc:spChg chg="del">
          <ac:chgData name="Memeti Nurdzane (memetnur)" userId="18143ace-778d-4fcc-a3d7-b1892decab9d" providerId="ADAL" clId="{A8E72FC5-57A3-6549-995C-EC27709834C6}" dt="2022-01-28T11:08:14.061" v="104" actId="26606"/>
          <ac:spMkLst>
            <pc:docMk/>
            <pc:sldMk cId="1093598712" sldId="280"/>
            <ac:spMk id="22" creationId="{53F29798-D584-4792-9B62-3F5F5C36D619}"/>
          </ac:spMkLst>
        </pc:spChg>
        <pc:spChg chg="add">
          <ac:chgData name="Memeti Nurdzane (memetnur)" userId="18143ace-778d-4fcc-a3d7-b1892decab9d" providerId="ADAL" clId="{A8E72FC5-57A3-6549-995C-EC27709834C6}" dt="2022-01-28T11:08:14.061" v="104" actId="26606"/>
          <ac:spMkLst>
            <pc:docMk/>
            <pc:sldMk cId="1093598712" sldId="280"/>
            <ac:spMk id="27" creationId="{6570CC06-DB21-401C-BCF8-AAC5FF550D29}"/>
          </ac:spMkLst>
        </pc:spChg>
        <pc:spChg chg="add">
          <ac:chgData name="Memeti Nurdzane (memetnur)" userId="18143ace-778d-4fcc-a3d7-b1892decab9d" providerId="ADAL" clId="{A8E72FC5-57A3-6549-995C-EC27709834C6}" dt="2022-01-28T11:08:14.061" v="104" actId="26606"/>
          <ac:spMkLst>
            <pc:docMk/>
            <pc:sldMk cId="1093598712" sldId="280"/>
            <ac:spMk id="29" creationId="{15B998FC-4B98-4A07-B159-9E629180AF40}"/>
          </ac:spMkLst>
        </pc:spChg>
        <pc:picChg chg="add mod">
          <ac:chgData name="Memeti Nurdzane (memetnur)" userId="18143ace-778d-4fcc-a3d7-b1892decab9d" providerId="ADAL" clId="{A8E72FC5-57A3-6549-995C-EC27709834C6}" dt="2022-01-28T11:09:24.027" v="108" actId="1076"/>
          <ac:picMkLst>
            <pc:docMk/>
            <pc:sldMk cId="1093598712" sldId="280"/>
            <ac:picMk id="5" creationId="{3C2EF459-05E4-0B4F-A6FB-C3CE45D0511E}"/>
          </ac:picMkLst>
        </pc:picChg>
        <pc:picChg chg="mod ord">
          <ac:chgData name="Memeti Nurdzane (memetnur)" userId="18143ace-778d-4fcc-a3d7-b1892decab9d" providerId="ADAL" clId="{A8E72FC5-57A3-6549-995C-EC27709834C6}" dt="2022-01-28T11:08:14.061" v="104" actId="26606"/>
          <ac:picMkLst>
            <pc:docMk/>
            <pc:sldMk cId="1093598712" sldId="280"/>
            <ac:picMk id="8" creationId="{DB8F84F5-2CF7-4E30-8712-A954D1271CD9}"/>
          </ac:picMkLst>
        </pc:picChg>
        <pc:picChg chg="del mod">
          <ac:chgData name="Memeti Nurdzane (memetnur)" userId="18143ace-778d-4fcc-a3d7-b1892decab9d" providerId="ADAL" clId="{A8E72FC5-57A3-6549-995C-EC27709834C6}" dt="2022-01-28T11:07:39.998" v="98" actId="21"/>
          <ac:picMkLst>
            <pc:docMk/>
            <pc:sldMk cId="1093598712" sldId="280"/>
            <ac:picMk id="9" creationId="{4A81EF93-B4DA-43BF-8E44-D0F1287C4C67}"/>
          </ac:picMkLst>
        </pc:picChg>
        <pc:picChg chg="add del mod ord">
          <ac:chgData name="Memeti Nurdzane (memetnur)" userId="18143ace-778d-4fcc-a3d7-b1892decab9d" providerId="ADAL" clId="{A8E72FC5-57A3-6549-995C-EC27709834C6}" dt="2022-01-28T11:10:47.714" v="135" actId="21"/>
          <ac:picMkLst>
            <pc:docMk/>
            <pc:sldMk cId="1093598712" sldId="280"/>
            <ac:picMk id="10" creationId="{59E3C1E5-D938-0743-A76A-3610B7D5389E}"/>
          </ac:picMkLst>
        </pc:picChg>
        <pc:picChg chg="add mod">
          <ac:chgData name="Memeti Nurdzane (memetnur)" userId="18143ace-778d-4fcc-a3d7-b1892decab9d" providerId="ADAL" clId="{A8E72FC5-57A3-6549-995C-EC27709834C6}" dt="2022-01-28T11:08:14.061" v="104" actId="26606"/>
          <ac:picMkLst>
            <pc:docMk/>
            <pc:sldMk cId="1093598712" sldId="280"/>
            <ac:picMk id="11" creationId="{7AED80F4-9EED-C449-8F38-BEE0F0A950E1}"/>
          </ac:picMkLst>
        </pc:picChg>
      </pc:sldChg>
      <pc:sldChg chg="addSp delSp modSp new mod">
        <pc:chgData name="Memeti Nurdzane (memetnur)" userId="18143ace-778d-4fcc-a3d7-b1892decab9d" providerId="ADAL" clId="{A8E72FC5-57A3-6549-995C-EC27709834C6}" dt="2022-01-28T10:44:00.539" v="46" actId="20577"/>
        <pc:sldMkLst>
          <pc:docMk/>
          <pc:sldMk cId="87504329" sldId="297"/>
        </pc:sldMkLst>
        <pc:spChg chg="del">
          <ac:chgData name="Memeti Nurdzane (memetnur)" userId="18143ace-778d-4fcc-a3d7-b1892decab9d" providerId="ADAL" clId="{A8E72FC5-57A3-6549-995C-EC27709834C6}" dt="2022-01-28T10:07:55.910" v="1"/>
          <ac:spMkLst>
            <pc:docMk/>
            <pc:sldMk cId="87504329" sldId="297"/>
            <ac:spMk id="3" creationId="{F1A239CA-D756-E647-9D6F-E48A9BEA85E1}"/>
          </ac:spMkLst>
        </pc:spChg>
        <pc:spChg chg="add mod">
          <ac:chgData name="Memeti Nurdzane (memetnur)" userId="18143ace-778d-4fcc-a3d7-b1892decab9d" providerId="ADAL" clId="{A8E72FC5-57A3-6549-995C-EC27709834C6}" dt="2022-01-28T10:44:00.539" v="46" actId="20577"/>
          <ac:spMkLst>
            <pc:docMk/>
            <pc:sldMk cId="87504329" sldId="297"/>
            <ac:spMk id="8" creationId="{0041FDA5-538F-684B-8F0E-8BC11FC6C865}"/>
          </ac:spMkLst>
        </pc:spChg>
        <pc:picChg chg="add del mod">
          <ac:chgData name="Memeti Nurdzane (memetnur)" userId="18143ace-778d-4fcc-a3d7-b1892decab9d" providerId="ADAL" clId="{A8E72FC5-57A3-6549-995C-EC27709834C6}" dt="2022-01-28T10:43:47.492" v="4" actId="478"/>
          <ac:picMkLst>
            <pc:docMk/>
            <pc:sldMk cId="87504329" sldId="297"/>
            <ac:picMk id="6" creationId="{8888A4B0-21CD-A946-8A96-5080C4606874}"/>
          </ac:picMkLst>
        </pc:picChg>
      </pc:sldChg>
      <pc:sldChg chg="modSp new mod ord">
        <pc:chgData name="Memeti Nurdzane (memetnur)" userId="18143ace-778d-4fcc-a3d7-b1892decab9d" providerId="ADAL" clId="{A8E72FC5-57A3-6549-995C-EC27709834C6}" dt="2022-01-28T10:49:24.827" v="89" actId="20577"/>
        <pc:sldMkLst>
          <pc:docMk/>
          <pc:sldMk cId="652936775" sldId="299"/>
        </pc:sldMkLst>
        <pc:spChg chg="mod">
          <ac:chgData name="Memeti Nurdzane (memetnur)" userId="18143ace-778d-4fcc-a3d7-b1892decab9d" providerId="ADAL" clId="{A8E72FC5-57A3-6549-995C-EC27709834C6}" dt="2022-01-28T10:49:24.827" v="89" actId="20577"/>
          <ac:spMkLst>
            <pc:docMk/>
            <pc:sldMk cId="652936775" sldId="299"/>
            <ac:spMk id="3" creationId="{90266EC1-5644-964D-9296-588B2A994D65}"/>
          </ac:spMkLst>
        </pc:spChg>
      </pc:sldChg>
      <pc:sldChg chg="modSp add del mod">
        <pc:chgData name="Memeti Nurdzane (memetnur)" userId="18143ace-778d-4fcc-a3d7-b1892decab9d" providerId="ADAL" clId="{A8E72FC5-57A3-6549-995C-EC27709834C6}" dt="2022-01-28T10:44:13.503" v="63" actId="2696"/>
        <pc:sldMkLst>
          <pc:docMk/>
          <pc:sldMk cId="3146286063" sldId="299"/>
        </pc:sldMkLst>
        <pc:spChg chg="mod">
          <ac:chgData name="Memeti Nurdzane (memetnur)" userId="18143ace-778d-4fcc-a3d7-b1892decab9d" providerId="ADAL" clId="{A8E72FC5-57A3-6549-995C-EC27709834C6}" dt="2022-01-28T10:44:10.092" v="62" actId="20577"/>
          <ac:spMkLst>
            <pc:docMk/>
            <pc:sldMk cId="3146286063" sldId="299"/>
            <ac:spMk id="8" creationId="{0041FDA5-538F-684B-8F0E-8BC11FC6C865}"/>
          </ac:spMkLst>
        </pc:spChg>
      </pc:sldChg>
      <pc:sldChg chg="addSp delSp modSp add mod">
        <pc:chgData name="Memeti Nurdzane (memetnur)" userId="18143ace-778d-4fcc-a3d7-b1892decab9d" providerId="ADAL" clId="{A8E72FC5-57A3-6549-995C-EC27709834C6}" dt="2022-01-28T12:15:10.085" v="227" actId="1076"/>
        <pc:sldMkLst>
          <pc:docMk/>
          <pc:sldMk cId="4212746324" sldId="300"/>
        </pc:sldMkLst>
        <pc:spChg chg="mod">
          <ac:chgData name="Memeti Nurdzane (memetnur)" userId="18143ace-778d-4fcc-a3d7-b1892decab9d" providerId="ADAL" clId="{A8E72FC5-57A3-6549-995C-EC27709834C6}" dt="2022-01-28T11:10:28.354" v="124" actId="20577"/>
          <ac:spMkLst>
            <pc:docMk/>
            <pc:sldMk cId="4212746324" sldId="300"/>
            <ac:spMk id="2" creationId="{67D2D3AE-3B42-408C-A18A-B94B6C420791}"/>
          </ac:spMkLst>
        </pc:spChg>
        <pc:picChg chg="del">
          <ac:chgData name="Memeti Nurdzane (memetnur)" userId="18143ace-778d-4fcc-a3d7-b1892decab9d" providerId="ADAL" clId="{A8E72FC5-57A3-6549-995C-EC27709834C6}" dt="2022-01-28T11:09:28.392" v="109" actId="478"/>
          <ac:picMkLst>
            <pc:docMk/>
            <pc:sldMk cId="4212746324" sldId="300"/>
            <ac:picMk id="3" creationId="{4B937E25-8C6F-4E0C-8D94-38E6FB574F98}"/>
          </ac:picMkLst>
        </pc:picChg>
        <pc:picChg chg="del">
          <ac:chgData name="Memeti Nurdzane (memetnur)" userId="18143ace-778d-4fcc-a3d7-b1892decab9d" providerId="ADAL" clId="{A8E72FC5-57A3-6549-995C-EC27709834C6}" dt="2022-01-28T11:09:29.226" v="110" actId="478"/>
          <ac:picMkLst>
            <pc:docMk/>
            <pc:sldMk cId="4212746324" sldId="300"/>
            <ac:picMk id="5" creationId="{99812F55-587D-4151-9692-3F5658A2DF00}"/>
          </ac:picMkLst>
        </pc:picChg>
        <pc:picChg chg="del">
          <ac:chgData name="Memeti Nurdzane (memetnur)" userId="18143ace-778d-4fcc-a3d7-b1892decab9d" providerId="ADAL" clId="{A8E72FC5-57A3-6549-995C-EC27709834C6}" dt="2022-01-28T11:09:30.112" v="111" actId="478"/>
          <ac:picMkLst>
            <pc:docMk/>
            <pc:sldMk cId="4212746324" sldId="300"/>
            <ac:picMk id="6" creationId="{994DCA27-9A87-4DB1-BCB8-FC0097DE7550}"/>
          </ac:picMkLst>
        </pc:picChg>
        <pc:picChg chg="del">
          <ac:chgData name="Memeti Nurdzane (memetnur)" userId="18143ace-778d-4fcc-a3d7-b1892decab9d" providerId="ADAL" clId="{A8E72FC5-57A3-6549-995C-EC27709834C6}" dt="2022-01-28T11:09:31.221" v="112" actId="478"/>
          <ac:picMkLst>
            <pc:docMk/>
            <pc:sldMk cId="4212746324" sldId="300"/>
            <ac:picMk id="7" creationId="{0A00D3D0-FCAA-48E5-B4F6-10C5DC392583}"/>
          </ac:picMkLst>
        </pc:picChg>
        <pc:picChg chg="add mod">
          <ac:chgData name="Memeti Nurdzane (memetnur)" userId="18143ace-778d-4fcc-a3d7-b1892decab9d" providerId="ADAL" clId="{A8E72FC5-57A3-6549-995C-EC27709834C6}" dt="2022-01-28T11:47:12.858" v="202" actId="1076"/>
          <ac:picMkLst>
            <pc:docMk/>
            <pc:sldMk cId="4212746324" sldId="300"/>
            <ac:picMk id="9" creationId="{4A9218A1-4036-A242-BCF2-D00123848323}"/>
          </ac:picMkLst>
        </pc:picChg>
        <pc:picChg chg="add del mod">
          <ac:chgData name="Memeti Nurdzane (memetnur)" userId="18143ace-778d-4fcc-a3d7-b1892decab9d" providerId="ADAL" clId="{A8E72FC5-57A3-6549-995C-EC27709834C6}" dt="2022-01-28T11:45:43.414" v="184" actId="21"/>
          <ac:picMkLst>
            <pc:docMk/>
            <pc:sldMk cId="4212746324" sldId="300"/>
            <ac:picMk id="10" creationId="{D41CF2A0-5BCA-5846-9DD5-4CA7F8576D66}"/>
          </ac:picMkLst>
        </pc:picChg>
        <pc:picChg chg="add del mod">
          <ac:chgData name="Memeti Nurdzane (memetnur)" userId="18143ace-778d-4fcc-a3d7-b1892decab9d" providerId="ADAL" clId="{A8E72FC5-57A3-6549-995C-EC27709834C6}" dt="2022-01-28T11:38:09.043" v="151" actId="478"/>
          <ac:picMkLst>
            <pc:docMk/>
            <pc:sldMk cId="4212746324" sldId="300"/>
            <ac:picMk id="11" creationId="{1605812F-7712-2741-A515-D8F66FCFDD70}"/>
          </ac:picMkLst>
        </pc:picChg>
        <pc:picChg chg="add mod">
          <ac:chgData name="Memeti Nurdzane (memetnur)" userId="18143ace-778d-4fcc-a3d7-b1892decab9d" providerId="ADAL" clId="{A8E72FC5-57A3-6549-995C-EC27709834C6}" dt="2022-01-28T12:15:10.085" v="227" actId="1076"/>
          <ac:picMkLst>
            <pc:docMk/>
            <pc:sldMk cId="4212746324" sldId="300"/>
            <ac:picMk id="12" creationId="{68BAFF56-24B2-0547-BF5E-D371DF90BA82}"/>
          </ac:picMkLst>
        </pc:picChg>
        <pc:picChg chg="add del mod">
          <ac:chgData name="Memeti Nurdzane (memetnur)" userId="18143ace-778d-4fcc-a3d7-b1892decab9d" providerId="ADAL" clId="{A8E72FC5-57A3-6549-995C-EC27709834C6}" dt="2022-01-28T12:14:19.204" v="217" actId="21"/>
          <ac:picMkLst>
            <pc:docMk/>
            <pc:sldMk cId="4212746324" sldId="300"/>
            <ac:picMk id="14" creationId="{CBDE83C1-1681-5644-9549-9054569CBB73}"/>
          </ac:picMkLst>
        </pc:picChg>
      </pc:sldChg>
      <pc:sldChg chg="new del">
        <pc:chgData name="Memeti Nurdzane (memetnur)" userId="18143ace-778d-4fcc-a3d7-b1892decab9d" providerId="ADAL" clId="{A8E72FC5-57A3-6549-995C-EC27709834C6}" dt="2022-01-28T11:10:39.934" v="127" actId="2696"/>
        <pc:sldMkLst>
          <pc:docMk/>
          <pc:sldMk cId="1302499126" sldId="301"/>
        </pc:sldMkLst>
      </pc:sldChg>
      <pc:sldChg chg="addSp delSp modSp add mod">
        <pc:chgData name="Memeti Nurdzane (memetnur)" userId="18143ace-778d-4fcc-a3d7-b1892decab9d" providerId="ADAL" clId="{A8E72FC5-57A3-6549-995C-EC27709834C6}" dt="2022-01-28T11:45:57.254" v="187" actId="26606"/>
        <pc:sldMkLst>
          <pc:docMk/>
          <pc:sldMk cId="2153867081" sldId="302"/>
        </pc:sldMkLst>
        <pc:spChg chg="mod ord">
          <ac:chgData name="Memeti Nurdzane (memetnur)" userId="18143ace-778d-4fcc-a3d7-b1892decab9d" providerId="ADAL" clId="{A8E72FC5-57A3-6549-995C-EC27709834C6}" dt="2022-01-28T11:45:57.254" v="187" actId="26606"/>
          <ac:spMkLst>
            <pc:docMk/>
            <pc:sldMk cId="2153867081" sldId="302"/>
            <ac:spMk id="2" creationId="{67D2D3AE-3B42-408C-A18A-B94B6C420791}"/>
          </ac:spMkLst>
        </pc:spChg>
        <pc:spChg chg="ord">
          <ac:chgData name="Memeti Nurdzane (memetnur)" userId="18143ace-778d-4fcc-a3d7-b1892decab9d" providerId="ADAL" clId="{A8E72FC5-57A3-6549-995C-EC27709834C6}" dt="2022-01-28T11:45:57.254" v="187" actId="26606"/>
          <ac:spMkLst>
            <pc:docMk/>
            <pc:sldMk cId="2153867081" sldId="302"/>
            <ac:spMk id="4" creationId="{0FFA1DFE-5E2D-48E5-9539-66D40083F0F9}"/>
          </ac:spMkLst>
        </pc:spChg>
        <pc:spChg chg="del">
          <ac:chgData name="Memeti Nurdzane (memetnur)" userId="18143ace-778d-4fcc-a3d7-b1892decab9d" providerId="ADAL" clId="{A8E72FC5-57A3-6549-995C-EC27709834C6}" dt="2022-01-28T11:45:57.254" v="187" actId="26606"/>
          <ac:spMkLst>
            <pc:docMk/>
            <pc:sldMk cId="2153867081" sldId="302"/>
            <ac:spMk id="22" creationId="{53F29798-D584-4792-9B62-3F5F5C36D619}"/>
          </ac:spMkLst>
        </pc:spChg>
        <pc:spChg chg="add">
          <ac:chgData name="Memeti Nurdzane (memetnur)" userId="18143ace-778d-4fcc-a3d7-b1892decab9d" providerId="ADAL" clId="{A8E72FC5-57A3-6549-995C-EC27709834C6}" dt="2022-01-28T11:45:57.254" v="187" actId="26606"/>
          <ac:spMkLst>
            <pc:docMk/>
            <pc:sldMk cId="2153867081" sldId="302"/>
            <ac:spMk id="27" creationId="{53F29798-D584-4792-9B62-3F5F5C36D619}"/>
          </ac:spMkLst>
        </pc:spChg>
        <pc:picChg chg="add del mod">
          <ac:chgData name="Memeti Nurdzane (memetnur)" userId="18143ace-778d-4fcc-a3d7-b1892decab9d" providerId="ADAL" clId="{A8E72FC5-57A3-6549-995C-EC27709834C6}" dt="2022-01-28T11:44:06.113" v="177" actId="478"/>
          <ac:picMkLst>
            <pc:docMk/>
            <pc:sldMk cId="2153867081" sldId="302"/>
            <ac:picMk id="5" creationId="{7A57EEF8-CAED-DF49-A6A1-69783C5174D7}"/>
          </ac:picMkLst>
        </pc:picChg>
        <pc:picChg chg="add mod">
          <ac:chgData name="Memeti Nurdzane (memetnur)" userId="18143ace-778d-4fcc-a3d7-b1892decab9d" providerId="ADAL" clId="{A8E72FC5-57A3-6549-995C-EC27709834C6}" dt="2022-01-28T11:45:57.254" v="187" actId="26606"/>
          <ac:picMkLst>
            <pc:docMk/>
            <pc:sldMk cId="2153867081" sldId="302"/>
            <ac:picMk id="7" creationId="{0524472A-4826-FE4A-AA15-9DC3366AA6F4}"/>
          </ac:picMkLst>
        </pc:picChg>
        <pc:picChg chg="add del mod">
          <ac:chgData name="Memeti Nurdzane (memetnur)" userId="18143ace-778d-4fcc-a3d7-b1892decab9d" providerId="ADAL" clId="{A8E72FC5-57A3-6549-995C-EC27709834C6}" dt="2022-01-28T11:38:10.942" v="152" actId="478"/>
          <ac:picMkLst>
            <pc:docMk/>
            <pc:sldMk cId="2153867081" sldId="302"/>
            <ac:picMk id="8" creationId="{F5C06841-0C6D-1247-B9F8-7661C7F0AA2F}"/>
          </ac:picMkLst>
        </pc:picChg>
        <pc:picChg chg="del">
          <ac:chgData name="Memeti Nurdzane (memetnur)" userId="18143ace-778d-4fcc-a3d7-b1892decab9d" providerId="ADAL" clId="{A8E72FC5-57A3-6549-995C-EC27709834C6}" dt="2022-01-28T11:10:59.941" v="139" actId="478"/>
          <ac:picMkLst>
            <pc:docMk/>
            <pc:sldMk cId="2153867081" sldId="302"/>
            <ac:picMk id="9" creationId="{4A9218A1-4036-A242-BCF2-D00123848323}"/>
          </ac:picMkLst>
        </pc:picChg>
        <pc:picChg chg="del">
          <ac:chgData name="Memeti Nurdzane (memetnur)" userId="18143ace-778d-4fcc-a3d7-b1892decab9d" providerId="ADAL" clId="{A8E72FC5-57A3-6549-995C-EC27709834C6}" dt="2022-01-28T11:11:00.885" v="140" actId="478"/>
          <ac:picMkLst>
            <pc:docMk/>
            <pc:sldMk cId="2153867081" sldId="302"/>
            <ac:picMk id="10" creationId="{D41CF2A0-5BCA-5846-9DD5-4CA7F8576D66}"/>
          </ac:picMkLst>
        </pc:picChg>
        <pc:picChg chg="del">
          <ac:chgData name="Memeti Nurdzane (memetnur)" userId="18143ace-778d-4fcc-a3d7-b1892decab9d" providerId="ADAL" clId="{A8E72FC5-57A3-6549-995C-EC27709834C6}" dt="2022-01-28T11:10:53.131" v="137" actId="478"/>
          <ac:picMkLst>
            <pc:docMk/>
            <pc:sldMk cId="2153867081" sldId="302"/>
            <ac:picMk id="11" creationId="{1605812F-7712-2741-A515-D8F66FCFDD70}"/>
          </ac:picMkLst>
        </pc:picChg>
        <pc:picChg chg="add mod">
          <ac:chgData name="Memeti Nurdzane (memetnur)" userId="18143ace-778d-4fcc-a3d7-b1892decab9d" providerId="ADAL" clId="{A8E72FC5-57A3-6549-995C-EC27709834C6}" dt="2022-01-28T11:45:57.254" v="187" actId="26606"/>
          <ac:picMkLst>
            <pc:docMk/>
            <pc:sldMk cId="2153867081" sldId="302"/>
            <ac:picMk id="13" creationId="{905065FB-F51E-5442-A0E7-605080540E34}"/>
          </ac:picMkLst>
        </pc:picChg>
      </pc:sldChg>
      <pc:sldChg chg="addSp delSp modSp add del mod">
        <pc:chgData name="Memeti Nurdzane (memetnur)" userId="18143ace-778d-4fcc-a3d7-b1892decab9d" providerId="ADAL" clId="{A8E72FC5-57A3-6549-995C-EC27709834C6}" dt="2022-01-28T11:47:10.281" v="201" actId="2696"/>
        <pc:sldMkLst>
          <pc:docMk/>
          <pc:sldMk cId="469782598" sldId="303"/>
        </pc:sldMkLst>
        <pc:picChg chg="del">
          <ac:chgData name="Memeti Nurdzane (memetnur)" userId="18143ace-778d-4fcc-a3d7-b1892decab9d" providerId="ADAL" clId="{A8E72FC5-57A3-6549-995C-EC27709834C6}" dt="2022-01-28T11:46:38.061" v="193" actId="478"/>
          <ac:picMkLst>
            <pc:docMk/>
            <pc:sldMk cId="469782598" sldId="303"/>
            <ac:picMk id="3" creationId="{4B937E25-8C6F-4E0C-8D94-38E6FB574F98}"/>
          </ac:picMkLst>
        </pc:picChg>
        <pc:picChg chg="add del mod">
          <ac:chgData name="Memeti Nurdzane (memetnur)" userId="18143ace-778d-4fcc-a3d7-b1892decab9d" providerId="ADAL" clId="{A8E72FC5-57A3-6549-995C-EC27709834C6}" dt="2022-01-28T11:46:47.318" v="194" actId="21"/>
          <ac:picMkLst>
            <pc:docMk/>
            <pc:sldMk cId="469782598" sldId="303"/>
            <ac:picMk id="6" creationId="{52234D84-D613-824C-85C6-C0E4F7C53A92}"/>
          </ac:picMkLst>
        </pc:picChg>
        <pc:picChg chg="del">
          <ac:chgData name="Memeti Nurdzane (memetnur)" userId="18143ace-778d-4fcc-a3d7-b1892decab9d" providerId="ADAL" clId="{A8E72FC5-57A3-6549-995C-EC27709834C6}" dt="2022-01-28T11:39:46.652" v="167" actId="478"/>
          <ac:picMkLst>
            <pc:docMk/>
            <pc:sldMk cId="469782598" sldId="303"/>
            <ac:picMk id="10" creationId="{BE9136CE-3BA7-D54C-AC16-845C6E01314D}"/>
          </ac:picMkLst>
        </pc:picChg>
        <pc:picChg chg="del mod">
          <ac:chgData name="Memeti Nurdzane (memetnur)" userId="18143ace-778d-4fcc-a3d7-b1892decab9d" providerId="ADAL" clId="{A8E72FC5-57A3-6549-995C-EC27709834C6}" dt="2022-01-28T11:40:33.757" v="170" actId="478"/>
          <ac:picMkLst>
            <pc:docMk/>
            <pc:sldMk cId="469782598" sldId="303"/>
            <ac:picMk id="14" creationId="{9412628F-30F1-1149-81B5-872D11D8FBF7}"/>
          </ac:picMkLst>
        </pc:picChg>
      </pc:sldChg>
    </pc:docChg>
  </pc:docChgLst>
  <pc:docChgLst>
    <pc:chgData name="Noël Jérémie" userId="S::jeremie.noel_master.hes-so.ch#ext#@zhaw.onmicrosoft.com::b3adc5ae-0fd1-455c-9a13-9d8cae8a7b25" providerId="AD" clId="Web-{CF4BB4A7-FF62-483B-8865-A370ABAE0D98}"/>
    <pc:docChg chg="modSld">
      <pc:chgData name="Noël Jérémie" userId="S::jeremie.noel_master.hes-so.ch#ext#@zhaw.onmicrosoft.com::b3adc5ae-0fd1-455c-9a13-9d8cae8a7b25" providerId="AD" clId="Web-{CF4BB4A7-FF62-483B-8865-A370ABAE0D98}" dt="2022-01-28T10:04:30.749" v="57" actId="20577"/>
      <pc:docMkLst>
        <pc:docMk/>
      </pc:docMkLst>
      <pc:sldChg chg="addSp delSp modSp">
        <pc:chgData name="Noël Jérémie" userId="S::jeremie.noel_master.hes-so.ch#ext#@zhaw.onmicrosoft.com::b3adc5ae-0fd1-455c-9a13-9d8cae8a7b25" providerId="AD" clId="Web-{CF4BB4A7-FF62-483B-8865-A370ABAE0D98}" dt="2022-01-28T10:03:26.545" v="17"/>
        <pc:sldMkLst>
          <pc:docMk/>
          <pc:sldMk cId="1278592810" sldId="286"/>
        </pc:sldMkLst>
        <pc:spChg chg="add del mod">
          <ac:chgData name="Noël Jérémie" userId="S::jeremie.noel_master.hes-so.ch#ext#@zhaw.onmicrosoft.com::b3adc5ae-0fd1-455c-9a13-9d8cae8a7b25" providerId="AD" clId="Web-{CF4BB4A7-FF62-483B-8865-A370ABAE0D98}" dt="2022-01-28T10:03:25.076" v="16"/>
          <ac:spMkLst>
            <pc:docMk/>
            <pc:sldMk cId="1278592810" sldId="286"/>
            <ac:spMk id="9" creationId="{4575B17B-8B84-410E-A0C7-2D481C465DB4}"/>
          </ac:spMkLst>
        </pc:spChg>
        <pc:picChg chg="add del mod">
          <ac:chgData name="Noël Jérémie" userId="S::jeremie.noel_master.hes-so.ch#ext#@zhaw.onmicrosoft.com::b3adc5ae-0fd1-455c-9a13-9d8cae8a7b25" providerId="AD" clId="Web-{CF4BB4A7-FF62-483B-8865-A370ABAE0D98}" dt="2022-01-28T10:03:19.701" v="15"/>
          <ac:picMkLst>
            <pc:docMk/>
            <pc:sldMk cId="1278592810" sldId="286"/>
            <ac:picMk id="10" creationId="{C9E6BECB-4600-49C9-A834-8B07D37FFBA1}"/>
          </ac:picMkLst>
        </pc:picChg>
        <pc:picChg chg="del">
          <ac:chgData name="Noël Jérémie" userId="S::jeremie.noel_master.hes-so.ch#ext#@zhaw.onmicrosoft.com::b3adc5ae-0fd1-455c-9a13-9d8cae8a7b25" providerId="AD" clId="Web-{CF4BB4A7-FF62-483B-8865-A370ABAE0D98}" dt="2022-01-28T10:03:26.545" v="17"/>
          <ac:picMkLst>
            <pc:docMk/>
            <pc:sldMk cId="1278592810" sldId="286"/>
            <ac:picMk id="28" creationId="{75EDE4DD-9E84-4783-9A94-E829A2757F40}"/>
          </ac:picMkLst>
        </pc:picChg>
      </pc:sldChg>
      <pc:sldChg chg="addSp delSp modSp">
        <pc:chgData name="Noël Jérémie" userId="S::jeremie.noel_master.hes-so.ch#ext#@zhaw.onmicrosoft.com::b3adc5ae-0fd1-455c-9a13-9d8cae8a7b25" providerId="AD" clId="Web-{CF4BB4A7-FF62-483B-8865-A370ABAE0D98}" dt="2022-01-28T10:04:30.749" v="57" actId="20577"/>
        <pc:sldMkLst>
          <pc:docMk/>
          <pc:sldMk cId="3106372543" sldId="295"/>
        </pc:sldMkLst>
        <pc:spChg chg="add mod">
          <ac:chgData name="Noël Jérémie" userId="S::jeremie.noel_master.hes-so.ch#ext#@zhaw.onmicrosoft.com::b3adc5ae-0fd1-455c-9a13-9d8cae8a7b25" providerId="AD" clId="Web-{CF4BB4A7-FF62-483B-8865-A370ABAE0D98}" dt="2022-01-28T10:04:30.749" v="57" actId="20577"/>
          <ac:spMkLst>
            <pc:docMk/>
            <pc:sldMk cId="3106372543" sldId="295"/>
            <ac:spMk id="11" creationId="{42DD7C43-7D67-4225-97B6-01489AC48F51}"/>
          </ac:spMkLst>
        </pc:spChg>
        <pc:spChg chg="mod">
          <ac:chgData name="Noël Jérémie" userId="S::jeremie.noel_master.hes-so.ch#ext#@zhaw.onmicrosoft.com::b3adc5ae-0fd1-455c-9a13-9d8cae8a7b25" providerId="AD" clId="Web-{CF4BB4A7-FF62-483B-8865-A370ABAE0D98}" dt="2022-01-28T10:04:07.358" v="40" actId="1076"/>
          <ac:spMkLst>
            <pc:docMk/>
            <pc:sldMk cId="3106372543" sldId="295"/>
            <ac:spMk id="24" creationId="{CFE9C8A1-540E-4D44-BF33-F5F249C3C8E2}"/>
          </ac:spMkLst>
        </pc:spChg>
        <pc:picChg chg="add del">
          <ac:chgData name="Noël Jérémie" userId="S::jeremie.noel_master.hes-so.ch#ext#@zhaw.onmicrosoft.com::b3adc5ae-0fd1-455c-9a13-9d8cae8a7b25" providerId="AD" clId="Web-{CF4BB4A7-FF62-483B-8865-A370ABAE0D98}" dt="2022-01-28T10:04:12.858" v="42"/>
          <ac:picMkLst>
            <pc:docMk/>
            <pc:sldMk cId="3106372543" sldId="295"/>
            <ac:picMk id="3" creationId="{65E3B2FA-A8F5-43A2-91F4-E2B624BF8B38}"/>
          </ac:picMkLst>
        </pc:picChg>
      </pc:sldChg>
    </pc:docChg>
  </pc:docChgLst>
  <pc:docChgLst>
    <pc:chgData name="Adrian Näf (s)" userId="679e0721-05e7-4a49-a606-e041428ef3ab" providerId="ADAL" clId="{BD6219D9-E609-4DF8-8DAF-93BBF5A2333C}"/>
    <pc:docChg chg="custSel modSld">
      <pc:chgData name="Adrian Näf (s)" userId="679e0721-05e7-4a49-a606-e041428ef3ab" providerId="ADAL" clId="{BD6219D9-E609-4DF8-8DAF-93BBF5A2333C}" dt="2022-01-28T11:56:13.690" v="12" actId="478"/>
      <pc:docMkLst>
        <pc:docMk/>
      </pc:docMkLst>
      <pc:sldChg chg="delSp modSp mod">
        <pc:chgData name="Adrian Näf (s)" userId="679e0721-05e7-4a49-a606-e041428ef3ab" providerId="ADAL" clId="{BD6219D9-E609-4DF8-8DAF-93BBF5A2333C}" dt="2022-01-28T11:56:13.690" v="12" actId="478"/>
        <pc:sldMkLst>
          <pc:docMk/>
          <pc:sldMk cId="4129125834" sldId="256"/>
        </pc:sldMkLst>
        <pc:spChg chg="mod">
          <ac:chgData name="Adrian Näf (s)" userId="679e0721-05e7-4a49-a606-e041428ef3ab" providerId="ADAL" clId="{BD6219D9-E609-4DF8-8DAF-93BBF5A2333C}" dt="2022-01-28T11:52:08.162" v="11"/>
          <ac:spMkLst>
            <pc:docMk/>
            <pc:sldMk cId="4129125834" sldId="256"/>
            <ac:spMk id="3" creationId="{3A0655DD-CA80-42DE-B5E6-CFDBFBCE3301}"/>
          </ac:spMkLst>
        </pc:spChg>
        <pc:spChg chg="del">
          <ac:chgData name="Adrian Näf (s)" userId="679e0721-05e7-4a49-a606-e041428ef3ab" providerId="ADAL" clId="{BD6219D9-E609-4DF8-8DAF-93BBF5A2333C}" dt="2022-01-28T11:56:13.690" v="12" actId="478"/>
          <ac:spMkLst>
            <pc:docMk/>
            <pc:sldMk cId="4129125834" sldId="256"/>
            <ac:spMk id="5" creationId="{FF312A77-1B3C-4861-AE26-384298ED0C49}"/>
          </ac:spMkLst>
        </pc:spChg>
      </pc:sldChg>
      <pc:sldChg chg="addSp delSp modSp mod">
        <pc:chgData name="Adrian Näf (s)" userId="679e0721-05e7-4a49-a606-e041428ef3ab" providerId="ADAL" clId="{BD6219D9-E609-4DF8-8DAF-93BBF5A2333C}" dt="2022-01-28T09:58:24.297" v="10" actId="14100"/>
        <pc:sldMkLst>
          <pc:docMk/>
          <pc:sldMk cId="3403639780" sldId="282"/>
        </pc:sldMkLst>
        <pc:graphicFrameChg chg="add del mod">
          <ac:chgData name="Adrian Näf (s)" userId="679e0721-05e7-4a49-a606-e041428ef3ab" providerId="ADAL" clId="{BD6219D9-E609-4DF8-8DAF-93BBF5A2333C}" dt="2022-01-28T09:48:49.955" v="1" actId="478"/>
          <ac:graphicFrameMkLst>
            <pc:docMk/>
            <pc:sldMk cId="3403639780" sldId="282"/>
            <ac:graphicFrameMk id="5" creationId="{55ACAF50-9B07-4C16-933C-F746ED35CB1A}"/>
          </ac:graphicFrameMkLst>
        </pc:graphicFrameChg>
        <pc:picChg chg="mod">
          <ac:chgData name="Adrian Näf (s)" userId="679e0721-05e7-4a49-a606-e041428ef3ab" providerId="ADAL" clId="{BD6219D9-E609-4DF8-8DAF-93BBF5A2333C}" dt="2022-01-28T09:58:24.297" v="10" actId="14100"/>
          <ac:picMkLst>
            <pc:docMk/>
            <pc:sldMk cId="3403639780" sldId="282"/>
            <ac:picMk id="4" creationId="{64491553-C464-414E-AB54-95182100D10F}"/>
          </ac:picMkLst>
        </pc:picChg>
        <pc:picChg chg="add mod">
          <ac:chgData name="Adrian Näf (s)" userId="679e0721-05e7-4a49-a606-e041428ef3ab" providerId="ADAL" clId="{BD6219D9-E609-4DF8-8DAF-93BBF5A2333C}" dt="2022-01-28T09:49:49.407" v="9" actId="1076"/>
          <ac:picMkLst>
            <pc:docMk/>
            <pc:sldMk cId="3403639780" sldId="282"/>
            <ac:picMk id="6" creationId="{9AADEE37-F7B0-419C-90B0-B71ECD1C441B}"/>
          </ac:picMkLst>
        </pc:picChg>
      </pc:sldChg>
    </pc:docChg>
  </pc:docChgLst>
  <pc:docChgLst>
    <pc:chgData name="Polini Elisa (s)" userId="S::elisa.polini_students.fhnw.ch#ext#@zhaw.onmicrosoft.com::73d09a5c-eed0-4dca-a6e4-bd2291a72deb" providerId="AD" clId="Web-{B1CA43E7-9E45-4420-8989-4F55A247A29D}"/>
    <pc:docChg chg="modSld">
      <pc:chgData name="Polini Elisa (s)" userId="S::elisa.polini_students.fhnw.ch#ext#@zhaw.onmicrosoft.com::73d09a5c-eed0-4dca-a6e4-bd2291a72deb" providerId="AD" clId="Web-{B1CA43E7-9E45-4420-8989-4F55A247A29D}" dt="2022-01-28T10:14:12.100" v="1"/>
      <pc:docMkLst>
        <pc:docMk/>
      </pc:docMkLst>
      <pc:sldChg chg="addSp delSp">
        <pc:chgData name="Polini Elisa (s)" userId="S::elisa.polini_students.fhnw.ch#ext#@zhaw.onmicrosoft.com::73d09a5c-eed0-4dca-a6e4-bd2291a72deb" providerId="AD" clId="Web-{B1CA43E7-9E45-4420-8989-4F55A247A29D}" dt="2022-01-28T10:14:12.100" v="1"/>
        <pc:sldMkLst>
          <pc:docMk/>
          <pc:sldMk cId="532917321" sldId="296"/>
        </pc:sldMkLst>
        <pc:spChg chg="add del">
          <ac:chgData name="Polini Elisa (s)" userId="S::elisa.polini_students.fhnw.ch#ext#@zhaw.onmicrosoft.com::73d09a5c-eed0-4dca-a6e4-bd2291a72deb" providerId="AD" clId="Web-{B1CA43E7-9E45-4420-8989-4F55A247A29D}" dt="2022-01-28T10:14:12.100" v="1"/>
          <ac:spMkLst>
            <pc:docMk/>
            <pc:sldMk cId="532917321" sldId="296"/>
            <ac:spMk id="3" creationId="{5295C0B3-1D97-4220-B37E-D0C78E22F46F}"/>
          </ac:spMkLst>
        </pc:spChg>
      </pc:sldChg>
    </pc:docChg>
  </pc:docChgLst>
  <pc:docChgLst>
    <pc:chgData name="Memeti Nurdzane (memetnur)" userId="S::memetnur@students.zhaw.ch::18143ace-778d-4fcc-a3d7-b1892decab9d" providerId="AD" clId="Web-{9B043CC6-EFCB-48E5-8501-854CD83ED493}"/>
    <pc:docChg chg="addSld modSld sldOrd">
      <pc:chgData name="Memeti Nurdzane (memetnur)" userId="S::memetnur@students.zhaw.ch::18143ace-778d-4fcc-a3d7-b1892decab9d" providerId="AD" clId="Web-{9B043CC6-EFCB-48E5-8501-854CD83ED493}" dt="2022-01-28T09:45:35.303" v="83" actId="14100"/>
      <pc:docMkLst>
        <pc:docMk/>
      </pc:docMkLst>
      <pc:sldChg chg="addSp delSp modSp add mod ord replId setBg">
        <pc:chgData name="Memeti Nurdzane (memetnur)" userId="S::memetnur@students.zhaw.ch::18143ace-778d-4fcc-a3d7-b1892decab9d" providerId="AD" clId="Web-{9B043CC6-EFCB-48E5-8501-854CD83ED493}" dt="2022-01-28T09:42:59.014" v="64"/>
        <pc:sldMkLst>
          <pc:docMk/>
          <pc:sldMk cId="856619550" sldId="278"/>
        </pc:sldMkLst>
        <pc:spChg chg="mod ord">
          <ac:chgData name="Memeti Nurdzane (memetnur)" userId="S::memetnur@students.zhaw.ch::18143ace-778d-4fcc-a3d7-b1892decab9d" providerId="AD" clId="Web-{9B043CC6-EFCB-48E5-8501-854CD83ED493}" dt="2022-01-28T09:42:59.014" v="64"/>
          <ac:spMkLst>
            <pc:docMk/>
            <pc:sldMk cId="856619550" sldId="278"/>
            <ac:spMk id="2" creationId="{67D2D3AE-3B42-408C-A18A-B94B6C420791}"/>
          </ac:spMkLst>
        </pc:spChg>
        <pc:spChg chg="mod ord">
          <ac:chgData name="Memeti Nurdzane (memetnur)" userId="S::memetnur@students.zhaw.ch::18143ace-778d-4fcc-a3d7-b1892decab9d" providerId="AD" clId="Web-{9B043CC6-EFCB-48E5-8501-854CD83ED493}" dt="2022-01-28T09:42:59.014" v="64"/>
          <ac:spMkLst>
            <pc:docMk/>
            <pc:sldMk cId="856619550" sldId="278"/>
            <ac:spMk id="4" creationId="{0FFA1DFE-5E2D-48E5-9539-66D40083F0F9}"/>
          </ac:spMkLst>
        </pc:spChg>
        <pc:spChg chg="add del">
          <ac:chgData name="Memeti Nurdzane (memetnur)" userId="S::memetnur@students.zhaw.ch::18143ace-778d-4fcc-a3d7-b1892decab9d" providerId="AD" clId="Web-{9B043CC6-EFCB-48E5-8501-854CD83ED493}" dt="2022-01-28T09:42:59.014" v="63"/>
          <ac:spMkLst>
            <pc:docMk/>
            <pc:sldMk cId="856619550" sldId="278"/>
            <ac:spMk id="14" creationId="{7AE95D8F-9825-4222-8846-E3461598CC62}"/>
          </ac:spMkLst>
        </pc:spChg>
        <pc:spChg chg="add">
          <ac:chgData name="Memeti Nurdzane (memetnur)" userId="S::memetnur@students.zhaw.ch::18143ace-778d-4fcc-a3d7-b1892decab9d" providerId="AD" clId="Web-{9B043CC6-EFCB-48E5-8501-854CD83ED493}" dt="2022-01-28T09:42:59.014" v="64"/>
          <ac:spMkLst>
            <pc:docMk/>
            <pc:sldMk cId="856619550" sldId="278"/>
            <ac:spMk id="22" creationId="{53F29798-D584-4792-9B62-3F5F5C36D619}"/>
          </ac:spMkLst>
        </pc:spChg>
        <pc:picChg chg="add mod">
          <ac:chgData name="Memeti Nurdzane (memetnur)" userId="S::memetnur@students.zhaw.ch::18143ace-778d-4fcc-a3d7-b1892decab9d" providerId="AD" clId="Web-{9B043CC6-EFCB-48E5-8501-854CD83ED493}" dt="2022-01-28T09:42:59.014" v="64"/>
          <ac:picMkLst>
            <pc:docMk/>
            <pc:sldMk cId="856619550" sldId="278"/>
            <ac:picMk id="3" creationId="{4B937E25-8C6F-4E0C-8D94-38E6FB574F98}"/>
          </ac:picMkLst>
        </pc:picChg>
        <pc:picChg chg="add mod ord">
          <ac:chgData name="Memeti Nurdzane (memetnur)" userId="S::memetnur@students.zhaw.ch::18143ace-778d-4fcc-a3d7-b1892decab9d" providerId="AD" clId="Web-{9B043CC6-EFCB-48E5-8501-854CD83ED493}" dt="2022-01-28T09:42:59.014" v="64"/>
          <ac:picMkLst>
            <pc:docMk/>
            <pc:sldMk cId="856619550" sldId="278"/>
            <ac:picMk id="5" creationId="{99812F55-587D-4151-9692-3F5658A2DF00}"/>
          </ac:picMkLst>
        </pc:picChg>
        <pc:picChg chg="add mod">
          <ac:chgData name="Memeti Nurdzane (memetnur)" userId="S::memetnur@students.zhaw.ch::18143ace-778d-4fcc-a3d7-b1892decab9d" providerId="AD" clId="Web-{9B043CC6-EFCB-48E5-8501-854CD83ED493}" dt="2022-01-28T09:42:59.014" v="64"/>
          <ac:picMkLst>
            <pc:docMk/>
            <pc:sldMk cId="856619550" sldId="278"/>
            <ac:picMk id="6" creationId="{994DCA27-9A87-4DB1-BCB8-FC0097DE7550}"/>
          </ac:picMkLst>
        </pc:picChg>
        <pc:picChg chg="add mod ord">
          <ac:chgData name="Memeti Nurdzane (memetnur)" userId="S::memetnur@students.zhaw.ch::18143ace-778d-4fcc-a3d7-b1892decab9d" providerId="AD" clId="Web-{9B043CC6-EFCB-48E5-8501-854CD83ED493}" dt="2022-01-28T09:42:59.014" v="64"/>
          <ac:picMkLst>
            <pc:docMk/>
            <pc:sldMk cId="856619550" sldId="278"/>
            <ac:picMk id="7" creationId="{0A00D3D0-FCAA-48E5-B4F6-10C5DC392583}"/>
          </ac:picMkLst>
        </pc:picChg>
        <pc:picChg chg="del">
          <ac:chgData name="Memeti Nurdzane (memetnur)" userId="S::memetnur@students.zhaw.ch::18143ace-778d-4fcc-a3d7-b1892decab9d" providerId="AD" clId="Web-{9B043CC6-EFCB-48E5-8501-854CD83ED493}" dt="2022-01-28T09:41:09.587" v="49"/>
          <ac:picMkLst>
            <pc:docMk/>
            <pc:sldMk cId="856619550" sldId="278"/>
            <ac:picMk id="9" creationId="{8383A105-209B-4D8A-BBC2-FF3646FC9CA4}"/>
          </ac:picMkLst>
        </pc:picChg>
        <pc:picChg chg="del mod">
          <ac:chgData name="Memeti Nurdzane (memetnur)" userId="S::memetnur@students.zhaw.ch::18143ace-778d-4fcc-a3d7-b1892decab9d" providerId="AD" clId="Web-{9B043CC6-EFCB-48E5-8501-854CD83ED493}" dt="2022-01-28T09:41:10.524" v="50"/>
          <ac:picMkLst>
            <pc:docMk/>
            <pc:sldMk cId="856619550" sldId="278"/>
            <ac:picMk id="11" creationId="{58A1C9E5-C0AF-46E6-86DB-4333DA330537}"/>
          </ac:picMkLst>
        </pc:picChg>
        <pc:picChg chg="del">
          <ac:chgData name="Memeti Nurdzane (memetnur)" userId="S::memetnur@students.zhaw.ch::18143ace-778d-4fcc-a3d7-b1892decab9d" providerId="AD" clId="Web-{9B043CC6-EFCB-48E5-8501-854CD83ED493}" dt="2022-01-28T09:41:11.728" v="51"/>
          <ac:picMkLst>
            <pc:docMk/>
            <pc:sldMk cId="856619550" sldId="278"/>
            <ac:picMk id="13" creationId="{40F5F287-89FD-44DB-BBC4-E5CF55EA4DA4}"/>
          </ac:picMkLst>
        </pc:picChg>
        <pc:picChg chg="del">
          <ac:chgData name="Memeti Nurdzane (memetnur)" userId="S::memetnur@students.zhaw.ch::18143ace-778d-4fcc-a3d7-b1892decab9d" providerId="AD" clId="Web-{9B043CC6-EFCB-48E5-8501-854CD83ED493}" dt="2022-01-28T09:41:12.806" v="52"/>
          <ac:picMkLst>
            <pc:docMk/>
            <pc:sldMk cId="856619550" sldId="278"/>
            <ac:picMk id="15" creationId="{76CC6E9C-04E7-44CF-95B2-CD11F599700C}"/>
          </ac:picMkLst>
        </pc:picChg>
        <pc:cxnChg chg="add del">
          <ac:chgData name="Memeti Nurdzane (memetnur)" userId="S::memetnur@students.zhaw.ch::18143ace-778d-4fcc-a3d7-b1892decab9d" providerId="AD" clId="Web-{9B043CC6-EFCB-48E5-8501-854CD83ED493}" dt="2022-01-28T09:42:59.014" v="63"/>
          <ac:cxnSpMkLst>
            <pc:docMk/>
            <pc:sldMk cId="856619550" sldId="278"/>
            <ac:cxnSpMk id="12" creationId="{DFDA47BC-3069-47F5-8257-24B3B1F76A08}"/>
          </ac:cxnSpMkLst>
        </pc:cxnChg>
        <pc:cxnChg chg="add del">
          <ac:chgData name="Memeti Nurdzane (memetnur)" userId="S::memetnur@students.zhaw.ch::18143ace-778d-4fcc-a3d7-b1892decab9d" providerId="AD" clId="Web-{9B043CC6-EFCB-48E5-8501-854CD83ED493}" dt="2022-01-28T09:42:59.014" v="63"/>
          <ac:cxnSpMkLst>
            <pc:docMk/>
            <pc:sldMk cId="856619550" sldId="278"/>
            <ac:cxnSpMk id="16" creationId="{942B920A-73AD-402A-8EEF-B88E1A9398B8}"/>
          </ac:cxnSpMkLst>
        </pc:cxnChg>
        <pc:cxnChg chg="add del">
          <ac:chgData name="Memeti Nurdzane (memetnur)" userId="S::memetnur@students.zhaw.ch::18143ace-778d-4fcc-a3d7-b1892decab9d" providerId="AD" clId="Web-{9B043CC6-EFCB-48E5-8501-854CD83ED493}" dt="2022-01-28T09:42:59.014" v="63"/>
          <ac:cxnSpMkLst>
            <pc:docMk/>
            <pc:sldMk cId="856619550" sldId="278"/>
            <ac:cxnSpMk id="18" creationId="{00C9EB70-BC82-414A-BF8D-AD7FC6727616}"/>
          </ac:cxnSpMkLst>
        </pc:cxnChg>
        <pc:cxnChg chg="add del">
          <ac:chgData name="Memeti Nurdzane (memetnur)" userId="S::memetnur@students.zhaw.ch::18143ace-778d-4fcc-a3d7-b1892decab9d" providerId="AD" clId="Web-{9B043CC6-EFCB-48E5-8501-854CD83ED493}" dt="2022-01-28T09:42:59.014" v="63"/>
          <ac:cxnSpMkLst>
            <pc:docMk/>
            <pc:sldMk cId="856619550" sldId="278"/>
            <ac:cxnSpMk id="20" creationId="{3217665F-0036-444A-8D4A-33AF36A36A42}"/>
          </ac:cxnSpMkLst>
        </pc:cxnChg>
      </pc:sldChg>
      <pc:sldChg chg="addSp delSp modSp add replId">
        <pc:chgData name="Memeti Nurdzane (memetnur)" userId="S::memetnur@students.zhaw.ch::18143ace-778d-4fcc-a3d7-b1892decab9d" providerId="AD" clId="Web-{9B043CC6-EFCB-48E5-8501-854CD83ED493}" dt="2022-01-28T09:45:35.303" v="83" actId="14100"/>
        <pc:sldMkLst>
          <pc:docMk/>
          <pc:sldMk cId="1093598712" sldId="280"/>
        </pc:sldMkLst>
        <pc:spChg chg="mod">
          <ac:chgData name="Memeti Nurdzane (memetnur)" userId="S::memetnur@students.zhaw.ch::18143ace-778d-4fcc-a3d7-b1892decab9d" providerId="AD" clId="Web-{9B043CC6-EFCB-48E5-8501-854CD83ED493}" dt="2022-01-28T09:43:09.936" v="68" actId="20577"/>
          <ac:spMkLst>
            <pc:docMk/>
            <pc:sldMk cId="1093598712" sldId="280"/>
            <ac:spMk id="2" creationId="{67D2D3AE-3B42-408C-A18A-B94B6C420791}"/>
          </ac:spMkLst>
        </pc:spChg>
        <pc:picChg chg="del">
          <ac:chgData name="Memeti Nurdzane (memetnur)" userId="S::memetnur@students.zhaw.ch::18143ace-778d-4fcc-a3d7-b1892decab9d" providerId="AD" clId="Web-{9B043CC6-EFCB-48E5-8501-854CD83ED493}" dt="2022-01-28T09:43:13.015" v="69"/>
          <ac:picMkLst>
            <pc:docMk/>
            <pc:sldMk cId="1093598712" sldId="280"/>
            <ac:picMk id="3" creationId="{4B937E25-8C6F-4E0C-8D94-38E6FB574F98}"/>
          </ac:picMkLst>
        </pc:picChg>
        <pc:picChg chg="del">
          <ac:chgData name="Memeti Nurdzane (memetnur)" userId="S::memetnur@students.zhaw.ch::18143ace-778d-4fcc-a3d7-b1892decab9d" providerId="AD" clId="Web-{9B043CC6-EFCB-48E5-8501-854CD83ED493}" dt="2022-01-28T09:43:14.499" v="70"/>
          <ac:picMkLst>
            <pc:docMk/>
            <pc:sldMk cId="1093598712" sldId="280"/>
            <ac:picMk id="5" creationId="{99812F55-587D-4151-9692-3F5658A2DF00}"/>
          </ac:picMkLst>
        </pc:picChg>
        <pc:picChg chg="del">
          <ac:chgData name="Memeti Nurdzane (memetnur)" userId="S::memetnur@students.zhaw.ch::18143ace-778d-4fcc-a3d7-b1892decab9d" providerId="AD" clId="Web-{9B043CC6-EFCB-48E5-8501-854CD83ED493}" dt="2022-01-28T09:43:16.531" v="72"/>
          <ac:picMkLst>
            <pc:docMk/>
            <pc:sldMk cId="1093598712" sldId="280"/>
            <ac:picMk id="6" creationId="{994DCA27-9A87-4DB1-BCB8-FC0097DE7550}"/>
          </ac:picMkLst>
        </pc:picChg>
        <pc:picChg chg="del">
          <ac:chgData name="Memeti Nurdzane (memetnur)" userId="S::memetnur@students.zhaw.ch::18143ace-778d-4fcc-a3d7-b1892decab9d" providerId="AD" clId="Web-{9B043CC6-EFCB-48E5-8501-854CD83ED493}" dt="2022-01-28T09:43:15.437" v="71"/>
          <ac:picMkLst>
            <pc:docMk/>
            <pc:sldMk cId="1093598712" sldId="280"/>
            <ac:picMk id="7" creationId="{0A00D3D0-FCAA-48E5-B4F6-10C5DC392583}"/>
          </ac:picMkLst>
        </pc:picChg>
        <pc:picChg chg="add mod">
          <ac:chgData name="Memeti Nurdzane (memetnur)" userId="S::memetnur@students.zhaw.ch::18143ace-778d-4fcc-a3d7-b1892decab9d" providerId="AD" clId="Web-{9B043CC6-EFCB-48E5-8501-854CD83ED493}" dt="2022-01-28T09:45:15.568" v="81" actId="1076"/>
          <ac:picMkLst>
            <pc:docMk/>
            <pc:sldMk cId="1093598712" sldId="280"/>
            <ac:picMk id="8" creationId="{DB8F84F5-2CF7-4E30-8712-A954D1271CD9}"/>
          </ac:picMkLst>
        </pc:picChg>
        <pc:picChg chg="add mod">
          <ac:chgData name="Memeti Nurdzane (memetnur)" userId="S::memetnur@students.zhaw.ch::18143ace-778d-4fcc-a3d7-b1892decab9d" providerId="AD" clId="Web-{9B043CC6-EFCB-48E5-8501-854CD83ED493}" dt="2022-01-28T09:45:35.303" v="83" actId="14100"/>
          <ac:picMkLst>
            <pc:docMk/>
            <pc:sldMk cId="1093598712" sldId="280"/>
            <ac:picMk id="9" creationId="{4A81EF93-B4DA-43BF-8E44-D0F1287C4C67}"/>
          </ac:picMkLst>
        </pc:picChg>
      </pc:sldChg>
    </pc:docChg>
  </pc:docChgLst>
</pc:chgInfo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2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4.png>
</file>

<file path=ppt/media/image35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E2A239-8900-47C1-82DE-C0EBE8815241}" type="datetimeFigureOut">
              <a:rPr lang="de-CH" smtClean="0"/>
              <a:t>06.02.2022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C09CB2-D992-4569-BB62-F3A8DA119BC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09508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H"/>
          </a:p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C09CB2-D992-4569-BB62-F3A8DA119BC8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495911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C09CB2-D992-4569-BB62-F3A8DA119BC8}" type="slidenum">
              <a:rPr lang="de-CH" smtClean="0"/>
              <a:t>29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828695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Valve  </a:t>
            </a:r>
            <a:r>
              <a:rPr lang="de-DE" err="1"/>
              <a:t>missing</a:t>
            </a:r>
            <a:r>
              <a:rPr lang="de-DE"/>
              <a:t>, </a:t>
            </a:r>
            <a:r>
              <a:rPr lang="de-DE" err="1"/>
              <a:t>probennahme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AD9526-348C-4838-BED3-2B21BCB54AE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6191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C09CB2-D992-4569-BB62-F3A8DA119BC8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62746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Building with 4 floors </a:t>
            </a:r>
          </a:p>
          <a:p>
            <a:endParaRPr lang="en-US"/>
          </a:p>
          <a:p>
            <a:r>
              <a:rPr lang="en-US"/>
              <a:t>Production takes place on the ground floor</a:t>
            </a:r>
          </a:p>
          <a:p>
            <a:endParaRPr lang="en-US"/>
          </a:p>
          <a:p>
            <a:r>
              <a:rPr lang="en-US"/>
              <a:t>Small crawl space for ventilation</a:t>
            </a:r>
          </a:p>
          <a:p>
            <a:endParaRPr lang="en-US"/>
          </a:p>
          <a:p>
            <a:r>
              <a:rPr lang="en-US"/>
              <a:t>Height was adjusted according to the tallest device in the respective area</a:t>
            </a:r>
          </a:p>
          <a:p>
            <a:endParaRPr lang="en-US"/>
          </a:p>
          <a:p>
            <a:r>
              <a:rPr lang="en-US"/>
              <a:t>On the first floor there is room for offices</a:t>
            </a:r>
          </a:p>
          <a:p>
            <a:endParaRPr lang="en-US"/>
          </a:p>
          <a:p>
            <a:r>
              <a:rPr lang="en-US"/>
              <a:t>Second floor is for the whole HVAC plan ---</a:t>
            </a:r>
            <a:r>
              <a:rPr lang="en-US">
                <a:sym typeface="Wingdings" panose="05000000000000000000" pitchFamily="2" charset="2"/>
              </a:rPr>
              <a:t> has enough space for </a:t>
            </a:r>
            <a:r>
              <a:rPr lang="en-US" err="1">
                <a:sym typeface="Wingdings" panose="05000000000000000000" pitchFamily="2" charset="2"/>
              </a:rPr>
              <a:t>maintance</a:t>
            </a:r>
            <a:endParaRPr lang="en-US"/>
          </a:p>
          <a:p>
            <a:endParaRPr lang="en-US"/>
          </a:p>
          <a:p>
            <a:r>
              <a:rPr lang="en-US"/>
              <a:t>On the side of the building is a Warehouse for storage of materials</a:t>
            </a:r>
          </a:p>
          <a:p>
            <a:endParaRPr lang="en-US"/>
          </a:p>
          <a:p>
            <a:r>
              <a:rPr lang="en-US"/>
              <a:t>Warehouse is 7 meters high</a:t>
            </a:r>
          </a:p>
          <a:p>
            <a:endParaRPr lang="en-US"/>
          </a:p>
          <a:p>
            <a:r>
              <a:rPr lang="en-US"/>
              <a:t>In the </a:t>
            </a:r>
            <a:r>
              <a:rPr lang="en-US" err="1"/>
              <a:t>basemant</a:t>
            </a:r>
            <a:r>
              <a:rPr lang="en-US"/>
              <a:t> the </a:t>
            </a:r>
            <a:r>
              <a:rPr lang="en-US" err="1"/>
              <a:t>containmant</a:t>
            </a:r>
            <a:r>
              <a:rPr lang="en-US"/>
              <a:t> plant as well as the WFI-plant is located for the production and waste management</a:t>
            </a:r>
          </a:p>
          <a:p>
            <a:endParaRPr lang="en-US"/>
          </a:p>
          <a:p>
            <a:r>
              <a:rPr lang="en-US"/>
              <a:t>Additionally there are power and emergency generator located in the basement</a:t>
            </a:r>
          </a:p>
          <a:p>
            <a:endParaRPr lang="en-US"/>
          </a:p>
          <a:p>
            <a:r>
              <a:rPr lang="en-US"/>
              <a:t>This is in case of a  power outage</a:t>
            </a:r>
          </a:p>
          <a:p>
            <a:r>
              <a:rPr lang="en-US"/>
              <a:t> 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C09CB2-D992-4569-BB62-F3A8DA119BC8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468495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We have 72 batches which must be made in a year</a:t>
            </a:r>
          </a:p>
          <a:p>
            <a:endParaRPr lang="en-US"/>
          </a:p>
          <a:p>
            <a:r>
              <a:rPr lang="en-US"/>
              <a:t>Plant should operate for 320 days in a year</a:t>
            </a:r>
          </a:p>
          <a:p>
            <a:endParaRPr lang="en-US"/>
          </a:p>
          <a:p>
            <a:r>
              <a:rPr lang="en-US"/>
              <a:t>After some  calculations we choose </a:t>
            </a:r>
          </a:p>
          <a:p>
            <a:endParaRPr lang="en-US"/>
          </a:p>
          <a:p>
            <a:r>
              <a:rPr lang="en-US"/>
              <a:t>Staggered process with 2 inoculum seed lines and 3 production bioreactors</a:t>
            </a:r>
          </a:p>
          <a:p>
            <a:endParaRPr lang="en-US"/>
          </a:p>
          <a:p>
            <a:r>
              <a:rPr lang="en-US"/>
              <a:t>Production with all bioreactors is reached on day 22</a:t>
            </a:r>
          </a:p>
          <a:p>
            <a:endParaRPr lang="en-US"/>
          </a:p>
          <a:p>
            <a:endParaRPr lang="en-US"/>
          </a:p>
          <a:p>
            <a:r>
              <a:rPr lang="en-US"/>
              <a:t>Off time of the process-step is marked orange </a:t>
            </a:r>
          </a:p>
          <a:p>
            <a:endParaRPr lang="en-US"/>
          </a:p>
          <a:p>
            <a:r>
              <a:rPr lang="en-US"/>
              <a:t>At this time cleaning and replacement will take place of the respective material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C09CB2-D992-4569-BB62-F3A8DA119BC8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304000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C09CB2-D992-4569-BB62-F3A8DA119BC8}" type="slidenum">
              <a:rPr lang="de-CH" smtClean="0"/>
              <a:t>20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234161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AD9526-348C-4838-BED3-2B21BCB54AE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40466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err="1"/>
              <a:t>We</a:t>
            </a:r>
            <a:r>
              <a:rPr lang="de-DE"/>
              <a:t> </a:t>
            </a:r>
            <a:r>
              <a:rPr lang="de-DE" err="1"/>
              <a:t>did</a:t>
            </a:r>
            <a:r>
              <a:rPr lang="de-DE"/>
              <a:t> a </a:t>
            </a:r>
            <a:r>
              <a:rPr lang="de-DE" err="1"/>
              <a:t>list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</a:t>
            </a:r>
            <a:r>
              <a:rPr lang="de-DE" err="1"/>
              <a:t>main</a:t>
            </a:r>
            <a:r>
              <a:rPr lang="de-DE"/>
              <a:t> </a:t>
            </a:r>
            <a:r>
              <a:rPr lang="de-DE" err="1"/>
              <a:t>equiptment</a:t>
            </a:r>
            <a:r>
              <a:rPr lang="de-DE"/>
              <a:t> </a:t>
            </a:r>
            <a:r>
              <a:rPr lang="de-DE" err="1"/>
              <a:t>used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clean utilities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AD9526-348C-4838-BED3-2B21BCB54AE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760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Not final, </a:t>
            </a:r>
            <a:r>
              <a:rPr lang="de-DE" err="1"/>
              <a:t>as</a:t>
            </a:r>
            <a:r>
              <a:rPr lang="de-DE"/>
              <a:t> Zone </a:t>
            </a:r>
            <a:r>
              <a:rPr lang="de-DE" err="1"/>
              <a:t>concept</a:t>
            </a:r>
            <a:r>
              <a:rPr lang="de-DE"/>
              <a:t> </a:t>
            </a:r>
            <a:r>
              <a:rPr lang="de-DE" err="1"/>
              <a:t>changed</a:t>
            </a:r>
            <a:r>
              <a:rPr lang="de-DE"/>
              <a:t> </a:t>
            </a:r>
            <a:r>
              <a:rPr lang="de-DE" err="1"/>
              <a:t>today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C09CB2-D992-4569-BB62-F3A8DA119BC8}" type="slidenum">
              <a:rPr lang="de-CH" smtClean="0"/>
              <a:t>26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85316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AD9526-348C-4838-BED3-2B21BCB54AE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78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5EE118-A02F-4F90-85E7-EC3664A4CF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25F78B5-E95C-4924-A83E-26D8444411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1D1BFC9-14DD-4C7D-B1E3-7E494DFA0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B9B37-168B-490A-A6D3-B9CBF5100685}" type="datetime1">
              <a:rPr lang="de-CH" smtClean="0"/>
              <a:t>06.02.2022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B48E8C-E04A-40EC-AF2B-EF6DFB397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DADBC9D-7D51-4677-8404-C76FB518B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78029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E7B504-474D-4BB4-92C3-E7C6B95A1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D340C14-119B-4776-854B-26DD1E13F4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0ABA6E-CFC0-4DAF-B950-DF5259B3A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9D3CA-C6D7-4429-BB86-26DE44188407}" type="datetime1">
              <a:rPr lang="de-CH" smtClean="0"/>
              <a:t>06.02.2022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3295145-0AF9-4574-AA91-25543BC67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B90CCA1-19E1-4DD3-8B2C-4052AB222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31037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2149595-F655-4A4E-81D9-2C5E51524C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41B8E16-37C3-4084-9C47-08FAE135B1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3EFFEC7-62CE-41C4-9BFD-43D8EFBE7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F91B90-30DD-4288-AC05-0CB6A4619040}" type="datetime1">
              <a:rPr lang="de-CH" smtClean="0"/>
              <a:t>06.02.2022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5FA7DC5-B944-41B0-B0FB-709A3D4DD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CF15930-3382-43FB-B387-60E7C48B8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09376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DE0CBD4-DB91-4606-B3F2-52BAC21E8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C81CB08-439B-4855-8628-DE55FBBE5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5A67661-1CDB-4FE5-BAA4-4A180F011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78FDF2-0837-4794-92B6-C777536083B6}" type="datetime1">
              <a:rPr lang="de-CH" smtClean="0"/>
              <a:t>06.02.2022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3E3AF62-A437-4EB5-9D12-13A1A5F2E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9030709-8EEF-4BFA-A1C9-34A619D843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395211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652F0E-35E6-4D60-8FC4-E8880610B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DC9781B-A787-43CA-BF6E-5CFE63AAA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DA22E6F-BA68-4C08-8BEE-34ABDCDEB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DCFD3-C16B-4580-96BD-834DA65882B0}" type="datetime1">
              <a:rPr lang="de-CH" smtClean="0"/>
              <a:t>06.02.2022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099260E-89B0-427B-A4E8-1BEB50AC9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3067DE5-6F17-441D-B8DF-5956F7F079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24297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1E92068-1107-4DA8-B8FA-AFC45B153F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FA74E88-CE7F-4DD8-8BDD-F3F9174D54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06E0980-0074-4F5A-9450-CB3B98F766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F83A762-8D7E-41DF-88DE-0F5C8EA32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39BD1-7BA1-4877-BF04-2355CF295B23}" type="datetime1">
              <a:rPr lang="de-CH" smtClean="0"/>
              <a:t>06.02.2022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927EBEE-E4BE-4B26-BBD5-8C9DCD785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4E98CCE-8D97-4BC7-8AD7-0CA6BC4E6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66109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F6A9D84-96A3-4949-806E-0D5179A83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089A4C0-7269-4C4C-83BC-6A2A58D4D1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0C27BB9-119E-46A3-B1CE-1EE56A2022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D611EA66-C5D7-4AF3-9269-1FA8A3A7E3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4F37BD6-F1DB-44BB-95D2-51916961DE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BF7397E-121F-471D-B497-59B1379F1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1FC22D-02E1-466C-A42F-B5BE80DAFE21}" type="datetime1">
              <a:rPr lang="de-CH" smtClean="0"/>
              <a:t>06.02.2022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BDF1FD9-FAF3-4086-A2F8-51430E21A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9C34C11-CD86-4F27-867F-4F3893536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14236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7BA7F2-7E6B-4949-BD93-B90D391E4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A2B425B-7453-4918-9ABF-93A454BCA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3447D-5DD8-4A5C-BF29-C8FB3ACB18A1}" type="datetime1">
              <a:rPr lang="de-CH" smtClean="0"/>
              <a:t>06.02.2022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9818B4F-CAAA-4B0F-B28E-1FF69958A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2F79223-54CF-4D11-AABE-CD3B723AF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288267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FDDD3C2-31ED-4FA5-B1DA-A709F706F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CC72F-0916-467A-8F5B-754F3C21312A}" type="datetime1">
              <a:rPr lang="de-CH" smtClean="0"/>
              <a:t>06.02.2022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15EA856-85E6-43A0-AC4B-92D542DA3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622839A-45F9-4A8C-8A16-DBD97FBB4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30780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8BFDD6-C9A8-4082-AA56-289C57F52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3A9E23-35B2-4B82-A6C9-5ACC9F379F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6405A25-82D0-4201-B0E5-8657EE9EDB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197D0A9-0570-4902-AC74-53A27D121F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789AD-4FEE-4138-9724-D703048BC95B}" type="datetime1">
              <a:rPr lang="de-CH" smtClean="0"/>
              <a:t>06.02.2022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DF11339-9E03-4FF6-9E5F-4B33B1833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C986034-82D8-40C8-801E-3ADBF7D5C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529408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923AF7-B968-4F03-8591-018F3933B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649D75C-BA8D-4FF9-811C-1CED355308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E1F7A83-85BE-4B89-845F-A11CD3F01A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0E568BE-4617-44E7-A91A-7FD8F46D8D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28E30-19F2-483F-B1E3-620880F646DA}" type="datetime1">
              <a:rPr lang="de-CH" smtClean="0"/>
              <a:t>06.02.2022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3AB5D28-4597-42ED-84B0-ADA40B771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239C40E-68B6-4BC2-B702-A1CCE2FD9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31674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B183D22-4778-4945-8D4E-859106595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1E0FBF1-91D6-49CB-87B4-A0CD350EF7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C4FB3FA-59CB-4A09-9CB9-A1A996C1DC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A621CC-4684-49DD-8EF0-A04BE50FD007}" type="datetime1">
              <a:rPr lang="de-CH" smtClean="0"/>
              <a:t>06.02.2022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9EFBD8F-9849-493C-84F1-F90C08FE22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060EEEE-A148-4CB8-BCD5-5CFB65EBEA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023C17-10D3-4B90-85E0-D45BABC595B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54174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AB35C6-99D3-4E99-AAB1-0DDA408E9F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8" y="1913123"/>
            <a:ext cx="9144000" cy="1304953"/>
          </a:xfrm>
        </p:spPr>
        <p:txBody>
          <a:bodyPr>
            <a:normAutofit/>
          </a:bodyPr>
          <a:lstStyle/>
          <a:p>
            <a:r>
              <a:rPr lang="de-CH" sz="4800" err="1">
                <a:latin typeface="+mn-lt"/>
              </a:rPr>
              <a:t>Presentation</a:t>
            </a:r>
            <a:r>
              <a:rPr lang="de-CH" sz="4800">
                <a:latin typeface="+mn-lt"/>
              </a:rPr>
              <a:t> </a:t>
            </a:r>
            <a:r>
              <a:rPr lang="de-CH" sz="4800" err="1">
                <a:latin typeface="+mn-lt"/>
              </a:rPr>
              <a:t>of</a:t>
            </a:r>
            <a:r>
              <a:rPr lang="de-CH" sz="4800">
                <a:latin typeface="+mn-lt"/>
              </a:rPr>
              <a:t> </a:t>
            </a:r>
            <a:r>
              <a:rPr lang="de-CH" sz="4800" err="1">
                <a:latin typeface="+mn-lt"/>
              </a:rPr>
              <a:t>day</a:t>
            </a:r>
            <a:r>
              <a:rPr lang="de-CH" sz="4800">
                <a:latin typeface="+mn-lt"/>
              </a:rPr>
              <a:t> 5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A0655DD-CA80-42DE-B5E6-CFDBFBCE33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58783" y="3954064"/>
            <a:ext cx="8074429" cy="1783782"/>
          </a:xfrm>
        </p:spPr>
        <p:txBody>
          <a:bodyPr>
            <a:normAutofit lnSpcReduction="10000"/>
          </a:bodyPr>
          <a:lstStyle/>
          <a:p>
            <a:r>
              <a:rPr lang="en-GB" sz="1400" b="1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By group 3:</a:t>
            </a:r>
            <a:endParaRPr lang="de-CH" sz="1400" b="1">
              <a:solidFill>
                <a:srgbClr val="000000"/>
              </a:solidFill>
              <a:ea typeface="Microsoft YaHei UI Light" panose="020B0502040204020203" pitchFamily="34" charset="-122"/>
              <a:cs typeface="Calibri Light"/>
            </a:endParaRPr>
          </a:p>
          <a:p>
            <a:pPr>
              <a:lnSpc>
                <a:spcPct val="100000"/>
              </a:lnSpc>
            </a:pPr>
            <a:r>
              <a:rPr lang="en-GB" sz="1400" err="1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Näf</a:t>
            </a: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 Adrian, </a:t>
            </a:r>
            <a:r>
              <a:rPr lang="en-GB" sz="1400" err="1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Pesen</a:t>
            </a: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 </a:t>
            </a:r>
            <a:r>
              <a:rPr lang="en-GB" sz="1400" err="1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Pelin</a:t>
            </a: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, </a:t>
            </a:r>
            <a:r>
              <a:rPr lang="en-GB" sz="1400" err="1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Polini</a:t>
            </a: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 Elisa, </a:t>
            </a:r>
            <a:b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</a:br>
            <a:r>
              <a:rPr lang="en-GB" sz="1400" err="1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Schürch</a:t>
            </a: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 Stefanie, </a:t>
            </a:r>
            <a:r>
              <a:rPr lang="en-GB" sz="1400" err="1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Späne</a:t>
            </a: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 Philipp, Genilloud Franck,</a:t>
            </a:r>
            <a:b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</a:b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Lemus Rodriguez </a:t>
            </a:r>
            <a:r>
              <a:rPr lang="en-GB" sz="1400" err="1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Jony</a:t>
            </a: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 Alejandro, </a:t>
            </a:r>
            <a:r>
              <a:rPr lang="en-GB" sz="1400" err="1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Nicollier</a:t>
            </a: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 Alexandre, </a:t>
            </a:r>
            <a:b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</a:b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Noël </a:t>
            </a:r>
            <a:r>
              <a:rPr lang="en-GB" sz="1400" err="1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Jérémie</a:t>
            </a: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, </a:t>
            </a:r>
            <a:r>
              <a:rPr lang="en-GB" sz="1400" err="1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Pantelidis</a:t>
            </a: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 Alexandros, Khan Salman Khan,</a:t>
            </a:r>
            <a:b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</a:b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 </a:t>
            </a:r>
            <a:r>
              <a:rPr lang="en-GB" sz="1400" err="1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Kölbener</a:t>
            </a: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 Christa, Kreuzer Jan, </a:t>
            </a:r>
            <a:r>
              <a:rPr lang="en-GB" sz="1400" err="1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Kuleta</a:t>
            </a: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 Natalia Karolina, </a:t>
            </a:r>
            <a:b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</a:b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Lopez Sosa Alejandra, </a:t>
            </a:r>
            <a:r>
              <a:rPr lang="en-GB" sz="1400" err="1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Memeti</a:t>
            </a: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 </a:t>
            </a:r>
            <a:r>
              <a:rPr lang="en-GB" sz="1400" err="1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Nurdzane</a:t>
            </a: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, </a:t>
            </a:r>
            <a:r>
              <a:rPr lang="en-GB" sz="1400" err="1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Zuković</a:t>
            </a: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 </a:t>
            </a:r>
            <a:r>
              <a:rPr lang="en-GB" sz="1400" err="1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Dženneta</a:t>
            </a: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, </a:t>
            </a:r>
            <a:b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</a:b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Müller Benjamin, </a:t>
            </a:r>
            <a:r>
              <a:rPr lang="en-GB" sz="1400" err="1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Nedic</a:t>
            </a: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 Maja, </a:t>
            </a:r>
            <a:r>
              <a:rPr lang="en-GB" sz="1400" err="1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Xaaji</a:t>
            </a:r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 Yusuf</a:t>
            </a:r>
            <a:endParaRPr lang="de-CH" sz="1400">
              <a:solidFill>
                <a:srgbClr val="000000"/>
              </a:solidFill>
              <a:ea typeface="Microsoft YaHei UI Light" panose="020B0502040204020203" pitchFamily="34" charset="-122"/>
              <a:cs typeface="Calibri Light"/>
            </a:endParaRPr>
          </a:p>
          <a:p>
            <a:endParaRPr lang="de-CH">
              <a:latin typeface="Calibri Light"/>
              <a:cs typeface="Calibri Light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485DE84-E4EB-4393-81BC-28B3440B2088}"/>
              </a:ext>
            </a:extLst>
          </p:cNvPr>
          <p:cNvSpPr txBox="1"/>
          <p:nvPr/>
        </p:nvSpPr>
        <p:spPr>
          <a:xfrm>
            <a:off x="2197328" y="5959302"/>
            <a:ext cx="7797338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GB" sz="1400">
                <a:solidFill>
                  <a:srgbClr val="000000"/>
                </a:solidFill>
                <a:ea typeface="Microsoft YaHei UI Light" panose="020B0502040204020203" pitchFamily="34" charset="-122"/>
                <a:cs typeface="Calibri Light"/>
              </a:rPr>
              <a:t>BP3 Design of Biopharmaceutical Production Facilities</a:t>
            </a:r>
            <a:endParaRPr lang="de-CH" sz="1400">
              <a:solidFill>
                <a:srgbClr val="000000"/>
              </a:solidFill>
              <a:ea typeface="Microsoft YaHei UI Light" panose="020B0502040204020203" pitchFamily="34" charset="-122"/>
              <a:cs typeface="Calibri Light"/>
            </a:endParaRPr>
          </a:p>
        </p:txBody>
      </p:sp>
      <p:sp>
        <p:nvSpPr>
          <p:cNvPr id="4" name="AutoShape 3">
            <a:extLst>
              <a:ext uri="{FF2B5EF4-FFF2-40B4-BE49-F238E27FC236}">
                <a16:creationId xmlns:a16="http://schemas.microsoft.com/office/drawing/2014/main" id="{B7F0AAA6-0B8B-944A-B92D-3ABC0A0E08F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544763" y="-968375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13" name="AutoShape 18">
            <a:extLst>
              <a:ext uri="{FF2B5EF4-FFF2-40B4-BE49-F238E27FC236}">
                <a16:creationId xmlns:a16="http://schemas.microsoft.com/office/drawing/2014/main" id="{A0626A0D-1763-8E44-9705-2CDA680385D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359965" y="2819399"/>
            <a:ext cx="2650435" cy="2650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28" name="Picture 4" descr="MSLS Community Centre">
            <a:extLst>
              <a:ext uri="{FF2B5EF4-FFF2-40B4-BE49-F238E27FC236}">
                <a16:creationId xmlns:a16="http://schemas.microsoft.com/office/drawing/2014/main" id="{6F09973F-343D-404F-88C1-DBB2D13C0F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153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1258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BA4D30-F4A3-4610-88DF-02B459701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47" y="2651125"/>
            <a:ext cx="10515600" cy="1325563"/>
          </a:xfrm>
        </p:spPr>
        <p:txBody>
          <a:bodyPr/>
          <a:lstStyle/>
          <a:p>
            <a:r>
              <a:rPr lang="en-US" b="1"/>
              <a:t>Progress DSP-Team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56FC20A-2FC5-415E-8D0A-6BB2B8950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32069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D2D3AE-3B42-408C-A18A-B94B6C420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Plant on a Page - DSP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FFA1DFE-5E2D-48E5-9539-66D40083F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11</a:t>
            </a:fld>
            <a:endParaRPr lang="de-CH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DDCFF60-B3C0-4C11-931D-9C694C9A6E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4941" y="841383"/>
            <a:ext cx="8437799" cy="5965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6226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D2D3AE-3B42-408C-A18A-B94B6C420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Plant on a Page - DSP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FFA1DFE-5E2D-48E5-9539-66D40083F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12</a:t>
            </a:fld>
            <a:endParaRPr lang="de-CH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DDCFF60-B3C0-4C11-931D-9C694C9A6E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2527" t="7594" r="73969" b="44434"/>
          <a:stretch/>
        </p:blipFill>
        <p:spPr>
          <a:xfrm>
            <a:off x="4617522" y="1556645"/>
            <a:ext cx="2956956" cy="4267223"/>
          </a:xfrm>
          <a:prstGeom prst="rect">
            <a:avLst/>
          </a:prstGeom>
        </p:spPr>
      </p:pic>
      <p:sp>
        <p:nvSpPr>
          <p:cNvPr id="3" name="Ellipse 2">
            <a:extLst>
              <a:ext uri="{FF2B5EF4-FFF2-40B4-BE49-F238E27FC236}">
                <a16:creationId xmlns:a16="http://schemas.microsoft.com/office/drawing/2014/main" id="{D174337F-3AD7-4AF9-98EE-6EF5D2BE36E9}"/>
              </a:ext>
            </a:extLst>
          </p:cNvPr>
          <p:cNvSpPr/>
          <p:nvPr/>
        </p:nvSpPr>
        <p:spPr>
          <a:xfrm>
            <a:off x="6484917" y="2882208"/>
            <a:ext cx="485899" cy="365125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noFill/>
            </a:endParaRP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A905B085-16C7-430E-B04E-851E7E06ECE2}"/>
              </a:ext>
            </a:extLst>
          </p:cNvPr>
          <p:cNvCxnSpPr/>
          <p:nvPr/>
        </p:nvCxnSpPr>
        <p:spPr>
          <a:xfrm flipH="1">
            <a:off x="6970816" y="2350540"/>
            <a:ext cx="878774" cy="628415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2164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5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9CF8CB4-747A-406A-B31A-769B64FAC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HakoBio</a:t>
            </a:r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/>
              <a:t>DSP</a:t>
            </a:r>
          </a:p>
        </p:txBody>
      </p:sp>
      <p:pic>
        <p:nvPicPr>
          <p:cNvPr id="11" name="Picture 10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289EA33-1E20-40FD-875D-EDAF8EE3F3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89"/>
          <a:stretch/>
        </p:blipFill>
        <p:spPr>
          <a:xfrm>
            <a:off x="995265" y="1690688"/>
            <a:ext cx="9277897" cy="4605042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3A595E4-25E2-4D0B-93A7-8F4772BDD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4023C17-10D3-4B90-85E0-D45BABC595B4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5877AC63-3016-44AB-BCE9-A285AC5918CD}"/>
              </a:ext>
            </a:extLst>
          </p:cNvPr>
          <p:cNvCxnSpPr/>
          <p:nvPr/>
        </p:nvCxnSpPr>
        <p:spPr>
          <a:xfrm flipV="1">
            <a:off x="7321420" y="3327918"/>
            <a:ext cx="0" cy="137471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E267E27-1A50-4F25-8A23-61A65AB18F6C}"/>
              </a:ext>
            </a:extLst>
          </p:cNvPr>
          <p:cNvGrpSpPr/>
          <p:nvPr/>
        </p:nvGrpSpPr>
        <p:grpSpPr>
          <a:xfrm>
            <a:off x="7143585" y="2892396"/>
            <a:ext cx="355670" cy="435522"/>
            <a:chOff x="10606028" y="3368469"/>
            <a:chExt cx="459248" cy="562356"/>
          </a:xfrm>
        </p:grpSpPr>
        <p:sp>
          <p:nvSpPr>
            <p:cNvPr id="15" name="Flowchart: Connector 14">
              <a:extLst>
                <a:ext uri="{FF2B5EF4-FFF2-40B4-BE49-F238E27FC236}">
                  <a16:creationId xmlns:a16="http://schemas.microsoft.com/office/drawing/2014/main" id="{47DBDB7D-E25E-4C39-B65A-8BFD3E48123F}"/>
                </a:ext>
              </a:extLst>
            </p:cNvPr>
            <p:cNvSpPr/>
            <p:nvPr/>
          </p:nvSpPr>
          <p:spPr>
            <a:xfrm>
              <a:off x="10630819" y="3496368"/>
              <a:ext cx="434457" cy="434457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5596541-5976-48F5-AB21-0069D6AA2364}"/>
                </a:ext>
              </a:extLst>
            </p:cNvPr>
            <p:cNvSpPr txBox="1"/>
            <p:nvPr/>
          </p:nvSpPr>
          <p:spPr>
            <a:xfrm>
              <a:off x="10606028" y="3368469"/>
              <a:ext cx="32253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2800"/>
                <a:t>1</a:t>
              </a:r>
              <a:endParaRPr lang="en-GB" sz="280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92EC842-96E5-4215-8D53-A5E3E6FF1AB2}"/>
              </a:ext>
            </a:extLst>
          </p:cNvPr>
          <p:cNvGrpSpPr/>
          <p:nvPr/>
        </p:nvGrpSpPr>
        <p:grpSpPr>
          <a:xfrm>
            <a:off x="9672066" y="2804698"/>
            <a:ext cx="355670" cy="523220"/>
            <a:chOff x="10606028" y="3368469"/>
            <a:chExt cx="459248" cy="675594"/>
          </a:xfrm>
        </p:grpSpPr>
        <p:sp>
          <p:nvSpPr>
            <p:cNvPr id="27" name="Flowchart: Connector 26">
              <a:extLst>
                <a:ext uri="{FF2B5EF4-FFF2-40B4-BE49-F238E27FC236}">
                  <a16:creationId xmlns:a16="http://schemas.microsoft.com/office/drawing/2014/main" id="{230DBF2D-6F48-4AD9-B69F-A210E886DF54}"/>
                </a:ext>
              </a:extLst>
            </p:cNvPr>
            <p:cNvSpPr/>
            <p:nvPr/>
          </p:nvSpPr>
          <p:spPr>
            <a:xfrm>
              <a:off x="10630819" y="3496368"/>
              <a:ext cx="434457" cy="434457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CD0E62A-A33E-407E-9012-65E0B7B7FB99}"/>
                </a:ext>
              </a:extLst>
            </p:cNvPr>
            <p:cNvSpPr txBox="1"/>
            <p:nvPr/>
          </p:nvSpPr>
          <p:spPr>
            <a:xfrm>
              <a:off x="10606028" y="3368469"/>
              <a:ext cx="322538" cy="6755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2800"/>
                <a:t>3</a:t>
              </a:r>
              <a:endParaRPr lang="en-GB" sz="280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0C11233-CF0D-4390-8926-F0C158F0A71F}"/>
              </a:ext>
            </a:extLst>
          </p:cNvPr>
          <p:cNvGrpSpPr/>
          <p:nvPr/>
        </p:nvGrpSpPr>
        <p:grpSpPr>
          <a:xfrm>
            <a:off x="9652866" y="1875492"/>
            <a:ext cx="355670" cy="523220"/>
            <a:chOff x="10606028" y="3368469"/>
            <a:chExt cx="459248" cy="675594"/>
          </a:xfrm>
        </p:grpSpPr>
        <p:sp>
          <p:nvSpPr>
            <p:cNvPr id="24" name="Flowchart: Connector 23">
              <a:extLst>
                <a:ext uri="{FF2B5EF4-FFF2-40B4-BE49-F238E27FC236}">
                  <a16:creationId xmlns:a16="http://schemas.microsoft.com/office/drawing/2014/main" id="{7DAE1C5F-5438-4900-9798-B1A51BC19263}"/>
                </a:ext>
              </a:extLst>
            </p:cNvPr>
            <p:cNvSpPr/>
            <p:nvPr/>
          </p:nvSpPr>
          <p:spPr>
            <a:xfrm>
              <a:off x="10630819" y="3496368"/>
              <a:ext cx="434457" cy="434457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586AB99-577E-4AD8-8A7D-A393FD0A733E}"/>
                </a:ext>
              </a:extLst>
            </p:cNvPr>
            <p:cNvSpPr txBox="1"/>
            <p:nvPr/>
          </p:nvSpPr>
          <p:spPr>
            <a:xfrm>
              <a:off x="10606028" y="3368469"/>
              <a:ext cx="322538" cy="6755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2800"/>
                <a:t>2</a:t>
              </a:r>
              <a:endParaRPr lang="en-GB" sz="2800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C40B186-8BEB-470E-AC16-A18B6F2E039F}"/>
              </a:ext>
            </a:extLst>
          </p:cNvPr>
          <p:cNvGrpSpPr/>
          <p:nvPr/>
        </p:nvGrpSpPr>
        <p:grpSpPr>
          <a:xfrm>
            <a:off x="8432765" y="1625406"/>
            <a:ext cx="355670" cy="523220"/>
            <a:chOff x="10606028" y="3368469"/>
            <a:chExt cx="459248" cy="675594"/>
          </a:xfrm>
        </p:grpSpPr>
        <p:sp>
          <p:nvSpPr>
            <p:cNvPr id="30" name="Flowchart: Connector 29">
              <a:extLst>
                <a:ext uri="{FF2B5EF4-FFF2-40B4-BE49-F238E27FC236}">
                  <a16:creationId xmlns:a16="http://schemas.microsoft.com/office/drawing/2014/main" id="{A8BAAD4A-64F3-4E95-9C95-F69535F19E86}"/>
                </a:ext>
              </a:extLst>
            </p:cNvPr>
            <p:cNvSpPr/>
            <p:nvPr/>
          </p:nvSpPr>
          <p:spPr>
            <a:xfrm>
              <a:off x="10630819" y="3496368"/>
              <a:ext cx="434457" cy="434457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FA0B608-71AA-4767-B058-CEE9FE50DE4F}"/>
                </a:ext>
              </a:extLst>
            </p:cNvPr>
            <p:cNvSpPr txBox="1"/>
            <p:nvPr/>
          </p:nvSpPr>
          <p:spPr>
            <a:xfrm>
              <a:off x="10606028" y="3368469"/>
              <a:ext cx="322538" cy="6755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2800"/>
                <a:t>4</a:t>
              </a:r>
              <a:endParaRPr lang="en-GB" sz="2800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E35EF02D-DF9B-40F2-9916-749CBF60C85D}"/>
              </a:ext>
            </a:extLst>
          </p:cNvPr>
          <p:cNvGrpSpPr/>
          <p:nvPr/>
        </p:nvGrpSpPr>
        <p:grpSpPr>
          <a:xfrm>
            <a:off x="6960236" y="1720997"/>
            <a:ext cx="355670" cy="523220"/>
            <a:chOff x="10606028" y="3368469"/>
            <a:chExt cx="459248" cy="675594"/>
          </a:xfrm>
        </p:grpSpPr>
        <p:sp>
          <p:nvSpPr>
            <p:cNvPr id="33" name="Flowchart: Connector 32">
              <a:extLst>
                <a:ext uri="{FF2B5EF4-FFF2-40B4-BE49-F238E27FC236}">
                  <a16:creationId xmlns:a16="http://schemas.microsoft.com/office/drawing/2014/main" id="{58E7D7C6-76A9-48E4-848E-D19AF090E694}"/>
                </a:ext>
              </a:extLst>
            </p:cNvPr>
            <p:cNvSpPr/>
            <p:nvPr/>
          </p:nvSpPr>
          <p:spPr>
            <a:xfrm>
              <a:off x="10630819" y="3496368"/>
              <a:ext cx="434457" cy="434457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7CA68DA4-A112-4212-8A06-D18531E76FA2}"/>
                </a:ext>
              </a:extLst>
            </p:cNvPr>
            <p:cNvSpPr txBox="1"/>
            <p:nvPr/>
          </p:nvSpPr>
          <p:spPr>
            <a:xfrm>
              <a:off x="10606028" y="3368469"/>
              <a:ext cx="322538" cy="6755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2800"/>
                <a:t>5</a:t>
              </a:r>
              <a:endParaRPr lang="en-GB" sz="280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F84F0178-985F-44F5-AE1B-6F9DC51EB49F}"/>
              </a:ext>
            </a:extLst>
          </p:cNvPr>
          <p:cNvGrpSpPr/>
          <p:nvPr/>
        </p:nvGrpSpPr>
        <p:grpSpPr>
          <a:xfrm>
            <a:off x="5388832" y="1968408"/>
            <a:ext cx="355670" cy="523220"/>
            <a:chOff x="10606028" y="3368469"/>
            <a:chExt cx="459248" cy="675594"/>
          </a:xfrm>
        </p:grpSpPr>
        <p:sp>
          <p:nvSpPr>
            <p:cNvPr id="36" name="Flowchart: Connector 35">
              <a:extLst>
                <a:ext uri="{FF2B5EF4-FFF2-40B4-BE49-F238E27FC236}">
                  <a16:creationId xmlns:a16="http://schemas.microsoft.com/office/drawing/2014/main" id="{CB65124E-D85F-423B-8E47-D1DEBF7A5B85}"/>
                </a:ext>
              </a:extLst>
            </p:cNvPr>
            <p:cNvSpPr/>
            <p:nvPr/>
          </p:nvSpPr>
          <p:spPr>
            <a:xfrm>
              <a:off x="10630819" y="3496368"/>
              <a:ext cx="434457" cy="434457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BE7DEE4-2057-4125-998C-46CE622EDA6D}"/>
                </a:ext>
              </a:extLst>
            </p:cNvPr>
            <p:cNvSpPr txBox="1"/>
            <p:nvPr/>
          </p:nvSpPr>
          <p:spPr>
            <a:xfrm>
              <a:off x="10606028" y="3368469"/>
              <a:ext cx="322538" cy="6755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2800"/>
                <a:t>6</a:t>
              </a:r>
              <a:endParaRPr lang="en-GB" sz="280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C7E71B1-99CD-4100-88F1-6C9F734F7CE5}"/>
              </a:ext>
            </a:extLst>
          </p:cNvPr>
          <p:cNvGrpSpPr/>
          <p:nvPr/>
        </p:nvGrpSpPr>
        <p:grpSpPr>
          <a:xfrm>
            <a:off x="5335893" y="2724160"/>
            <a:ext cx="355670" cy="523220"/>
            <a:chOff x="10606028" y="3368469"/>
            <a:chExt cx="459248" cy="675594"/>
          </a:xfrm>
        </p:grpSpPr>
        <p:sp>
          <p:nvSpPr>
            <p:cNvPr id="39" name="Flowchart: Connector 38">
              <a:extLst>
                <a:ext uri="{FF2B5EF4-FFF2-40B4-BE49-F238E27FC236}">
                  <a16:creationId xmlns:a16="http://schemas.microsoft.com/office/drawing/2014/main" id="{610E95B3-450F-44DA-B811-9FB3BF1DA717}"/>
                </a:ext>
              </a:extLst>
            </p:cNvPr>
            <p:cNvSpPr/>
            <p:nvPr/>
          </p:nvSpPr>
          <p:spPr>
            <a:xfrm>
              <a:off x="10630819" y="3496368"/>
              <a:ext cx="434457" cy="434457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49BE4A6-3C98-47B2-9EC1-1E9DD3E21EDE}"/>
                </a:ext>
              </a:extLst>
            </p:cNvPr>
            <p:cNvSpPr txBox="1"/>
            <p:nvPr/>
          </p:nvSpPr>
          <p:spPr>
            <a:xfrm>
              <a:off x="10606028" y="3368469"/>
              <a:ext cx="322538" cy="6755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2800"/>
                <a:t>7</a:t>
              </a:r>
              <a:endParaRPr lang="en-GB" sz="2800"/>
            </a:p>
          </p:txBody>
        </p:sp>
      </p:grp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4629A25E-E7B3-450D-B8AD-B96FA16062A0}"/>
              </a:ext>
            </a:extLst>
          </p:cNvPr>
          <p:cNvCxnSpPr>
            <a:cxnSpLocks/>
            <a:stCxn id="15" idx="7"/>
          </p:cNvCxnSpPr>
          <p:nvPr/>
        </p:nvCxnSpPr>
        <p:spPr>
          <a:xfrm flipV="1">
            <a:off x="7449980" y="2244218"/>
            <a:ext cx="2241286" cy="79650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>
            <a:extLst>
              <a:ext uri="{FF2B5EF4-FFF2-40B4-BE49-F238E27FC236}">
                <a16:creationId xmlns:a16="http://schemas.microsoft.com/office/drawing/2014/main" id="{51626F78-EC74-4A12-B0B4-15D7D98E7F9D}"/>
              </a:ext>
            </a:extLst>
          </p:cNvPr>
          <p:cNvGrpSpPr/>
          <p:nvPr/>
        </p:nvGrpSpPr>
        <p:grpSpPr>
          <a:xfrm>
            <a:off x="4429325" y="3692970"/>
            <a:ext cx="355670" cy="523220"/>
            <a:chOff x="10606028" y="3368469"/>
            <a:chExt cx="459248" cy="675594"/>
          </a:xfrm>
        </p:grpSpPr>
        <p:sp>
          <p:nvSpPr>
            <p:cNvPr id="42" name="Flowchart: Connector 41">
              <a:extLst>
                <a:ext uri="{FF2B5EF4-FFF2-40B4-BE49-F238E27FC236}">
                  <a16:creationId xmlns:a16="http://schemas.microsoft.com/office/drawing/2014/main" id="{8E5CCD40-6E75-4003-94CE-B0168FC7223A}"/>
                </a:ext>
              </a:extLst>
            </p:cNvPr>
            <p:cNvSpPr/>
            <p:nvPr/>
          </p:nvSpPr>
          <p:spPr>
            <a:xfrm>
              <a:off x="10630819" y="3496368"/>
              <a:ext cx="434457" cy="434457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339E5318-B98A-46C0-B132-A582F6405B1C}"/>
                </a:ext>
              </a:extLst>
            </p:cNvPr>
            <p:cNvSpPr txBox="1"/>
            <p:nvPr/>
          </p:nvSpPr>
          <p:spPr>
            <a:xfrm>
              <a:off x="10606028" y="3368469"/>
              <a:ext cx="322538" cy="6755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2800"/>
                <a:t>8</a:t>
              </a:r>
              <a:endParaRPr lang="en-GB" sz="2800"/>
            </a:p>
          </p:txBody>
        </p:sp>
      </p:grp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ADC8A5B8-DED4-4987-AB85-587127B3025A}"/>
              </a:ext>
            </a:extLst>
          </p:cNvPr>
          <p:cNvCxnSpPr>
            <a:cxnSpLocks/>
          </p:cNvCxnSpPr>
          <p:nvPr/>
        </p:nvCxnSpPr>
        <p:spPr>
          <a:xfrm>
            <a:off x="9859501" y="2311014"/>
            <a:ext cx="0" cy="61226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6F7AA5AB-8E17-4A38-B635-C49C56A34861}"/>
              </a:ext>
            </a:extLst>
          </p:cNvPr>
          <p:cNvCxnSpPr>
            <a:cxnSpLocks/>
            <a:stCxn id="28" idx="1"/>
          </p:cNvCxnSpPr>
          <p:nvPr/>
        </p:nvCxnSpPr>
        <p:spPr>
          <a:xfrm flipH="1" flipV="1">
            <a:off x="8767930" y="1988286"/>
            <a:ext cx="904136" cy="10780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18F37D57-FFAE-454C-9837-3A4DB40E3C64}"/>
              </a:ext>
            </a:extLst>
          </p:cNvPr>
          <p:cNvCxnSpPr>
            <a:cxnSpLocks/>
            <a:stCxn id="31" idx="1"/>
            <a:endCxn id="33" idx="6"/>
          </p:cNvCxnSpPr>
          <p:nvPr/>
        </p:nvCxnSpPr>
        <p:spPr>
          <a:xfrm flipH="1">
            <a:off x="7315906" y="1887016"/>
            <a:ext cx="1116859" cy="10126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0FF6F849-8BC0-49F5-BE52-1A27141A7649}"/>
              </a:ext>
            </a:extLst>
          </p:cNvPr>
          <p:cNvCxnSpPr>
            <a:cxnSpLocks/>
            <a:stCxn id="34" idx="1"/>
            <a:endCxn id="36" idx="6"/>
          </p:cNvCxnSpPr>
          <p:nvPr/>
        </p:nvCxnSpPr>
        <p:spPr>
          <a:xfrm flipH="1">
            <a:off x="5744502" y="1982607"/>
            <a:ext cx="1215734" cy="25308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10E88C1E-0C82-4E25-9432-AFC2F49289EC}"/>
              </a:ext>
            </a:extLst>
          </p:cNvPr>
          <p:cNvCxnSpPr>
            <a:cxnSpLocks/>
          </p:cNvCxnSpPr>
          <p:nvPr/>
        </p:nvCxnSpPr>
        <p:spPr>
          <a:xfrm flipH="1">
            <a:off x="5564855" y="2415285"/>
            <a:ext cx="20831" cy="40792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4033D52F-31EC-4AEB-9E9E-84E22497B353}"/>
              </a:ext>
            </a:extLst>
          </p:cNvPr>
          <p:cNvCxnSpPr>
            <a:cxnSpLocks/>
          </p:cNvCxnSpPr>
          <p:nvPr/>
        </p:nvCxnSpPr>
        <p:spPr>
          <a:xfrm>
            <a:off x="4297468" y="2427583"/>
            <a:ext cx="16913" cy="495696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Group 62">
            <a:extLst>
              <a:ext uri="{FF2B5EF4-FFF2-40B4-BE49-F238E27FC236}">
                <a16:creationId xmlns:a16="http://schemas.microsoft.com/office/drawing/2014/main" id="{FF43178E-9913-432F-BE37-B67A492585F4}"/>
              </a:ext>
            </a:extLst>
          </p:cNvPr>
          <p:cNvGrpSpPr/>
          <p:nvPr/>
        </p:nvGrpSpPr>
        <p:grpSpPr>
          <a:xfrm>
            <a:off x="4079025" y="1979763"/>
            <a:ext cx="355670" cy="523220"/>
            <a:chOff x="10606028" y="3368469"/>
            <a:chExt cx="459248" cy="675594"/>
          </a:xfrm>
        </p:grpSpPr>
        <p:sp>
          <p:nvSpPr>
            <p:cNvPr id="64" name="Flowchart: Connector 63">
              <a:extLst>
                <a:ext uri="{FF2B5EF4-FFF2-40B4-BE49-F238E27FC236}">
                  <a16:creationId xmlns:a16="http://schemas.microsoft.com/office/drawing/2014/main" id="{55C65471-E41E-43B0-A455-CEE05E8CB258}"/>
                </a:ext>
              </a:extLst>
            </p:cNvPr>
            <p:cNvSpPr/>
            <p:nvPr/>
          </p:nvSpPr>
          <p:spPr>
            <a:xfrm>
              <a:off x="10630819" y="3496368"/>
              <a:ext cx="434457" cy="434457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70CF4205-16F7-426D-8F1B-8C1ED82F2191}"/>
                </a:ext>
              </a:extLst>
            </p:cNvPr>
            <p:cNvSpPr txBox="1"/>
            <p:nvPr/>
          </p:nvSpPr>
          <p:spPr>
            <a:xfrm>
              <a:off x="10606028" y="3368469"/>
              <a:ext cx="322538" cy="6755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2800"/>
                <a:t>9</a:t>
              </a:r>
              <a:endParaRPr lang="en-GB" sz="2800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30F6A5AC-DECA-4E43-9140-3287908C09F1}"/>
              </a:ext>
            </a:extLst>
          </p:cNvPr>
          <p:cNvGrpSpPr/>
          <p:nvPr/>
        </p:nvGrpSpPr>
        <p:grpSpPr>
          <a:xfrm>
            <a:off x="4075485" y="2860679"/>
            <a:ext cx="654035" cy="461665"/>
            <a:chOff x="10524143" y="3415538"/>
            <a:chExt cx="844503" cy="596113"/>
          </a:xfrm>
        </p:grpSpPr>
        <p:sp>
          <p:nvSpPr>
            <p:cNvPr id="67" name="Flowchart: Connector 66">
              <a:extLst>
                <a:ext uri="{FF2B5EF4-FFF2-40B4-BE49-F238E27FC236}">
                  <a16:creationId xmlns:a16="http://schemas.microsoft.com/office/drawing/2014/main" id="{DD5F05CD-20C2-4BF8-B110-C7393268E1CD}"/>
                </a:ext>
              </a:extLst>
            </p:cNvPr>
            <p:cNvSpPr/>
            <p:nvPr/>
          </p:nvSpPr>
          <p:spPr>
            <a:xfrm>
              <a:off x="10630819" y="3496368"/>
              <a:ext cx="434457" cy="434457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97FA23FD-B84D-48AA-9AC4-D61F7692F0E8}"/>
                </a:ext>
              </a:extLst>
            </p:cNvPr>
            <p:cNvSpPr txBox="1"/>
            <p:nvPr/>
          </p:nvSpPr>
          <p:spPr>
            <a:xfrm>
              <a:off x="10524143" y="3415538"/>
              <a:ext cx="844503" cy="596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2400"/>
                <a:t>10</a:t>
              </a:r>
              <a:endParaRPr lang="en-GB" sz="240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70F8F1DF-F449-444C-8A33-1E170690ABC5}"/>
              </a:ext>
            </a:extLst>
          </p:cNvPr>
          <p:cNvGrpSpPr/>
          <p:nvPr/>
        </p:nvGrpSpPr>
        <p:grpSpPr>
          <a:xfrm>
            <a:off x="4034767" y="3891980"/>
            <a:ext cx="654035" cy="461665"/>
            <a:chOff x="10524143" y="3415538"/>
            <a:chExt cx="844503" cy="596113"/>
          </a:xfrm>
        </p:grpSpPr>
        <p:sp>
          <p:nvSpPr>
            <p:cNvPr id="70" name="Flowchart: Connector 69">
              <a:extLst>
                <a:ext uri="{FF2B5EF4-FFF2-40B4-BE49-F238E27FC236}">
                  <a16:creationId xmlns:a16="http://schemas.microsoft.com/office/drawing/2014/main" id="{99AC2F7E-FBC1-4287-B6F9-C10FAFCD9AF2}"/>
                </a:ext>
              </a:extLst>
            </p:cNvPr>
            <p:cNvSpPr/>
            <p:nvPr/>
          </p:nvSpPr>
          <p:spPr>
            <a:xfrm>
              <a:off x="10630819" y="3496368"/>
              <a:ext cx="434457" cy="434457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3F0DBB86-96C7-496E-9A51-91E09E529B36}"/>
                </a:ext>
              </a:extLst>
            </p:cNvPr>
            <p:cNvSpPr txBox="1"/>
            <p:nvPr/>
          </p:nvSpPr>
          <p:spPr>
            <a:xfrm>
              <a:off x="10524143" y="3415538"/>
              <a:ext cx="844503" cy="596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2400"/>
                <a:t>11</a:t>
              </a:r>
              <a:endParaRPr lang="en-GB" sz="2400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E344741F-7058-4220-A2FD-9289210F78D1}"/>
              </a:ext>
            </a:extLst>
          </p:cNvPr>
          <p:cNvGrpSpPr/>
          <p:nvPr/>
        </p:nvGrpSpPr>
        <p:grpSpPr>
          <a:xfrm>
            <a:off x="1678464" y="2231277"/>
            <a:ext cx="654035" cy="461665"/>
            <a:chOff x="10524143" y="3415538"/>
            <a:chExt cx="844503" cy="596113"/>
          </a:xfrm>
        </p:grpSpPr>
        <p:sp>
          <p:nvSpPr>
            <p:cNvPr id="73" name="Flowchart: Connector 72">
              <a:extLst>
                <a:ext uri="{FF2B5EF4-FFF2-40B4-BE49-F238E27FC236}">
                  <a16:creationId xmlns:a16="http://schemas.microsoft.com/office/drawing/2014/main" id="{3BA32607-1A4D-41B8-9D87-D932C668E93F}"/>
                </a:ext>
              </a:extLst>
            </p:cNvPr>
            <p:cNvSpPr/>
            <p:nvPr/>
          </p:nvSpPr>
          <p:spPr>
            <a:xfrm>
              <a:off x="10630819" y="3496368"/>
              <a:ext cx="434457" cy="434457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01302B28-D342-49F1-A2F8-513711E28BE5}"/>
                </a:ext>
              </a:extLst>
            </p:cNvPr>
            <p:cNvSpPr txBox="1"/>
            <p:nvPr/>
          </p:nvSpPr>
          <p:spPr>
            <a:xfrm>
              <a:off x="10524143" y="3415538"/>
              <a:ext cx="844503" cy="596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2400"/>
                <a:t>12</a:t>
              </a:r>
              <a:endParaRPr lang="en-GB" sz="2400"/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3BE75CE2-F9C6-4CD6-8BBB-586EE8365AD5}"/>
              </a:ext>
            </a:extLst>
          </p:cNvPr>
          <p:cNvGrpSpPr/>
          <p:nvPr/>
        </p:nvGrpSpPr>
        <p:grpSpPr>
          <a:xfrm>
            <a:off x="1683099" y="2724160"/>
            <a:ext cx="654035" cy="461665"/>
            <a:chOff x="10524143" y="3415538"/>
            <a:chExt cx="844503" cy="596113"/>
          </a:xfrm>
        </p:grpSpPr>
        <p:sp>
          <p:nvSpPr>
            <p:cNvPr id="76" name="Flowchart: Connector 75">
              <a:extLst>
                <a:ext uri="{FF2B5EF4-FFF2-40B4-BE49-F238E27FC236}">
                  <a16:creationId xmlns:a16="http://schemas.microsoft.com/office/drawing/2014/main" id="{3BE0FD89-A36E-4F80-AEF4-44DA85A0C26A}"/>
                </a:ext>
              </a:extLst>
            </p:cNvPr>
            <p:cNvSpPr/>
            <p:nvPr/>
          </p:nvSpPr>
          <p:spPr>
            <a:xfrm>
              <a:off x="10630819" y="3496368"/>
              <a:ext cx="434457" cy="434457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9BA271FA-64A6-4727-A3A7-18E353D8DA90}"/>
                </a:ext>
              </a:extLst>
            </p:cNvPr>
            <p:cNvSpPr txBox="1"/>
            <p:nvPr/>
          </p:nvSpPr>
          <p:spPr>
            <a:xfrm>
              <a:off x="10524143" y="3415538"/>
              <a:ext cx="844503" cy="596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2400"/>
                <a:t>13</a:t>
              </a:r>
              <a:endParaRPr lang="en-GB" sz="2400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9E4B218E-815C-4FD3-889D-8284951ACFF2}"/>
              </a:ext>
            </a:extLst>
          </p:cNvPr>
          <p:cNvGrpSpPr/>
          <p:nvPr/>
        </p:nvGrpSpPr>
        <p:grpSpPr>
          <a:xfrm>
            <a:off x="2056185" y="3769411"/>
            <a:ext cx="654035" cy="461665"/>
            <a:chOff x="10524143" y="3415538"/>
            <a:chExt cx="844503" cy="596113"/>
          </a:xfrm>
        </p:grpSpPr>
        <p:sp>
          <p:nvSpPr>
            <p:cNvPr id="79" name="Flowchart: Connector 78">
              <a:extLst>
                <a:ext uri="{FF2B5EF4-FFF2-40B4-BE49-F238E27FC236}">
                  <a16:creationId xmlns:a16="http://schemas.microsoft.com/office/drawing/2014/main" id="{6848379D-8BC9-4184-8AB5-167076869C89}"/>
                </a:ext>
              </a:extLst>
            </p:cNvPr>
            <p:cNvSpPr/>
            <p:nvPr/>
          </p:nvSpPr>
          <p:spPr>
            <a:xfrm>
              <a:off x="10630819" y="3496368"/>
              <a:ext cx="434457" cy="434457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C8C2A795-D622-46D4-BB2C-54AC6BCDAD50}"/>
                </a:ext>
              </a:extLst>
            </p:cNvPr>
            <p:cNvSpPr txBox="1"/>
            <p:nvPr/>
          </p:nvSpPr>
          <p:spPr>
            <a:xfrm>
              <a:off x="10524143" y="3415538"/>
              <a:ext cx="844503" cy="596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2400"/>
                <a:t>14</a:t>
              </a:r>
              <a:endParaRPr lang="en-GB" sz="2400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94C9ACC1-950A-49FC-9158-788AD0EB1CF4}"/>
              </a:ext>
            </a:extLst>
          </p:cNvPr>
          <p:cNvGrpSpPr/>
          <p:nvPr/>
        </p:nvGrpSpPr>
        <p:grpSpPr>
          <a:xfrm>
            <a:off x="3999143" y="4954977"/>
            <a:ext cx="654035" cy="461665"/>
            <a:chOff x="10524143" y="3415538"/>
            <a:chExt cx="844503" cy="596113"/>
          </a:xfrm>
        </p:grpSpPr>
        <p:sp>
          <p:nvSpPr>
            <p:cNvPr id="82" name="Flowchart: Connector 81">
              <a:extLst>
                <a:ext uri="{FF2B5EF4-FFF2-40B4-BE49-F238E27FC236}">
                  <a16:creationId xmlns:a16="http://schemas.microsoft.com/office/drawing/2014/main" id="{6FB21236-A7BE-4600-8C05-75E4ADD9AB03}"/>
                </a:ext>
              </a:extLst>
            </p:cNvPr>
            <p:cNvSpPr/>
            <p:nvPr/>
          </p:nvSpPr>
          <p:spPr>
            <a:xfrm>
              <a:off x="10630819" y="3496368"/>
              <a:ext cx="434457" cy="434457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895478DA-608F-4DDA-A258-E2BB3C2F94D5}"/>
                </a:ext>
              </a:extLst>
            </p:cNvPr>
            <p:cNvSpPr txBox="1"/>
            <p:nvPr/>
          </p:nvSpPr>
          <p:spPr>
            <a:xfrm>
              <a:off x="10524143" y="3415538"/>
              <a:ext cx="844503" cy="596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2400"/>
                <a:t>15</a:t>
              </a:r>
              <a:endParaRPr lang="en-GB" sz="2400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FA88E91B-A291-4C5D-9EF8-95619FE67C79}"/>
              </a:ext>
            </a:extLst>
          </p:cNvPr>
          <p:cNvGrpSpPr/>
          <p:nvPr/>
        </p:nvGrpSpPr>
        <p:grpSpPr>
          <a:xfrm>
            <a:off x="5445811" y="4954977"/>
            <a:ext cx="654035" cy="461665"/>
            <a:chOff x="10524143" y="3415538"/>
            <a:chExt cx="844503" cy="596113"/>
          </a:xfrm>
        </p:grpSpPr>
        <p:sp>
          <p:nvSpPr>
            <p:cNvPr id="85" name="Flowchart: Connector 84">
              <a:extLst>
                <a:ext uri="{FF2B5EF4-FFF2-40B4-BE49-F238E27FC236}">
                  <a16:creationId xmlns:a16="http://schemas.microsoft.com/office/drawing/2014/main" id="{27B5362D-D8FB-4BF6-B628-495597FF623C}"/>
                </a:ext>
              </a:extLst>
            </p:cNvPr>
            <p:cNvSpPr/>
            <p:nvPr/>
          </p:nvSpPr>
          <p:spPr>
            <a:xfrm>
              <a:off x="10630819" y="3496368"/>
              <a:ext cx="434457" cy="434457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CCB297E1-1FD0-4CDD-8382-95BCA7CAA9E4}"/>
                </a:ext>
              </a:extLst>
            </p:cNvPr>
            <p:cNvSpPr txBox="1"/>
            <p:nvPr/>
          </p:nvSpPr>
          <p:spPr>
            <a:xfrm>
              <a:off x="10524143" y="3415538"/>
              <a:ext cx="844503" cy="596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2400"/>
                <a:t>16</a:t>
              </a:r>
              <a:endParaRPr lang="en-GB" sz="2400"/>
            </a:p>
          </p:txBody>
        </p:sp>
      </p:grp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D40C2C1E-B272-45B0-9224-33B7EF344EDE}"/>
              </a:ext>
            </a:extLst>
          </p:cNvPr>
          <p:cNvCxnSpPr>
            <a:cxnSpLocks/>
            <a:endCxn id="42" idx="7"/>
          </p:cNvCxnSpPr>
          <p:nvPr/>
        </p:nvCxnSpPr>
        <p:spPr>
          <a:xfrm flipH="1">
            <a:off x="4735720" y="3123229"/>
            <a:ext cx="735744" cy="71806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6D1164EB-1AB2-48C6-B0C9-FC85E0966DB0}"/>
              </a:ext>
            </a:extLst>
          </p:cNvPr>
          <p:cNvCxnSpPr>
            <a:cxnSpLocks/>
            <a:endCxn id="64" idx="5"/>
          </p:cNvCxnSpPr>
          <p:nvPr/>
        </p:nvCxnSpPr>
        <p:spPr>
          <a:xfrm flipH="1" flipV="1">
            <a:off x="4385420" y="2366010"/>
            <a:ext cx="264004" cy="1426013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60F1B50A-ADA4-4CB6-B350-D27E4E092028}"/>
              </a:ext>
            </a:extLst>
          </p:cNvPr>
          <p:cNvCxnSpPr>
            <a:cxnSpLocks/>
          </p:cNvCxnSpPr>
          <p:nvPr/>
        </p:nvCxnSpPr>
        <p:spPr>
          <a:xfrm>
            <a:off x="4297468" y="3259748"/>
            <a:ext cx="0" cy="69483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Arrow Connector 98">
            <a:extLst>
              <a:ext uri="{FF2B5EF4-FFF2-40B4-BE49-F238E27FC236}">
                <a16:creationId xmlns:a16="http://schemas.microsoft.com/office/drawing/2014/main" id="{81D71D9A-4ACD-4708-A9B1-43D6A6626E24}"/>
              </a:ext>
            </a:extLst>
          </p:cNvPr>
          <p:cNvCxnSpPr>
            <a:cxnSpLocks/>
          </p:cNvCxnSpPr>
          <p:nvPr/>
        </p:nvCxnSpPr>
        <p:spPr>
          <a:xfrm flipH="1" flipV="1">
            <a:off x="2086417" y="2534203"/>
            <a:ext cx="2044390" cy="147582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400488D8-E3E9-4AA5-ADA2-01003CBE753A}"/>
              </a:ext>
            </a:extLst>
          </p:cNvPr>
          <p:cNvCxnSpPr>
            <a:cxnSpLocks/>
          </p:cNvCxnSpPr>
          <p:nvPr/>
        </p:nvCxnSpPr>
        <p:spPr>
          <a:xfrm flipH="1">
            <a:off x="1925055" y="2651734"/>
            <a:ext cx="2727" cy="13914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6B467A33-40B2-43E1-8B2B-5D61487E3B07}"/>
              </a:ext>
            </a:extLst>
          </p:cNvPr>
          <p:cNvCxnSpPr>
            <a:cxnSpLocks/>
          </p:cNvCxnSpPr>
          <p:nvPr/>
        </p:nvCxnSpPr>
        <p:spPr>
          <a:xfrm>
            <a:off x="1960967" y="3066308"/>
            <a:ext cx="281344" cy="797079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72EE29D3-6484-4CF4-842B-7076DA9529B7}"/>
              </a:ext>
            </a:extLst>
          </p:cNvPr>
          <p:cNvCxnSpPr>
            <a:cxnSpLocks/>
          </p:cNvCxnSpPr>
          <p:nvPr/>
        </p:nvCxnSpPr>
        <p:spPr>
          <a:xfrm>
            <a:off x="2428875" y="4128492"/>
            <a:ext cx="1669350" cy="98494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D8B4DE6E-78D3-446A-A0AC-9F291941757D}"/>
              </a:ext>
            </a:extLst>
          </p:cNvPr>
          <p:cNvCxnSpPr>
            <a:cxnSpLocks/>
          </p:cNvCxnSpPr>
          <p:nvPr/>
        </p:nvCxnSpPr>
        <p:spPr>
          <a:xfrm flipV="1">
            <a:off x="4429325" y="5185810"/>
            <a:ext cx="1087926" cy="1326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AF33D4C8-BC04-4B1C-A82E-271B9C663D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7773" y="1753836"/>
            <a:ext cx="449192" cy="243312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73FD514E-DFA8-4094-A6C9-8A63937820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0211" y="1722699"/>
            <a:ext cx="449192" cy="243312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D9F75AA1-20DB-4078-95FA-BC0FAFC8DAB7}"/>
              </a:ext>
            </a:extLst>
          </p:cNvPr>
          <p:cNvSpPr/>
          <p:nvPr/>
        </p:nvSpPr>
        <p:spPr>
          <a:xfrm>
            <a:off x="4679118" y="1698308"/>
            <a:ext cx="177362" cy="243312"/>
          </a:xfrm>
          <a:prstGeom prst="rect">
            <a:avLst/>
          </a:prstGeom>
          <a:solidFill>
            <a:srgbClr val="A4ACBB"/>
          </a:solidFill>
          <a:ln>
            <a:solidFill>
              <a:srgbClr val="A4AC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90" name="Rechteck 89">
            <a:extLst>
              <a:ext uri="{FF2B5EF4-FFF2-40B4-BE49-F238E27FC236}">
                <a16:creationId xmlns:a16="http://schemas.microsoft.com/office/drawing/2014/main" id="{3ADAC635-640B-4152-AE65-6E1AD385B398}"/>
              </a:ext>
            </a:extLst>
          </p:cNvPr>
          <p:cNvSpPr/>
          <p:nvPr/>
        </p:nvSpPr>
        <p:spPr>
          <a:xfrm>
            <a:off x="6072214" y="1698967"/>
            <a:ext cx="555730" cy="45719"/>
          </a:xfrm>
          <a:prstGeom prst="rect">
            <a:avLst/>
          </a:prstGeom>
          <a:solidFill>
            <a:srgbClr val="A4ACBB"/>
          </a:solidFill>
          <a:ln>
            <a:solidFill>
              <a:srgbClr val="A4ACB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E1E880F-528A-496F-BC4A-B037231EB5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3835" y="1687351"/>
            <a:ext cx="1149757" cy="2436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FF81D11-844D-4DCB-8109-5E339D8006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6630" y="1711267"/>
            <a:ext cx="1225912" cy="199168"/>
          </a:xfrm>
          <a:prstGeom prst="rect">
            <a:avLst/>
          </a:prstGeom>
        </p:spPr>
      </p:pic>
      <p:pic>
        <p:nvPicPr>
          <p:cNvPr id="91" name="Grafik 90">
            <a:extLst>
              <a:ext uri="{FF2B5EF4-FFF2-40B4-BE49-F238E27FC236}">
                <a16:creationId xmlns:a16="http://schemas.microsoft.com/office/drawing/2014/main" id="{A7B9D33A-4157-4D1E-A4AC-8FC63769D81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" r="34132" b="4284"/>
          <a:stretch/>
        </p:blipFill>
        <p:spPr>
          <a:xfrm>
            <a:off x="5264576" y="1686049"/>
            <a:ext cx="757320" cy="233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8237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D2D3AE-3B42-408C-A18A-B94B6C420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Size and functions of DSP systems – </a:t>
            </a:r>
            <a:r>
              <a:rPr lang="en-US" b="1"/>
              <a:t>DSP V+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FFA1DFE-5E2D-48E5-9539-66D40083F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14</a:t>
            </a:fld>
            <a:endParaRPr lang="de-CH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F3A1757D-071F-491C-A29F-0A643D138B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7030" y="1425834"/>
            <a:ext cx="6149009" cy="22995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1F8123F-6F98-490B-A2EA-C76289E060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7031" y="3554774"/>
            <a:ext cx="6149009" cy="3109551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9F283382-2A87-4631-93AA-975A4E856587}"/>
              </a:ext>
            </a:extLst>
          </p:cNvPr>
          <p:cNvSpPr txBox="1"/>
          <p:nvPr/>
        </p:nvSpPr>
        <p:spPr>
          <a:xfrm>
            <a:off x="838200" y="2041525"/>
            <a:ext cx="3346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b="1"/>
              <a:t>Buffer Management</a:t>
            </a:r>
            <a:r>
              <a:rPr lang="de-CH"/>
              <a:t>: 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DEAEEE0B-4F85-4865-A26D-4C9FC4AB1795}"/>
              </a:ext>
            </a:extLst>
          </p:cNvPr>
          <p:cNvSpPr txBox="1"/>
          <p:nvPr/>
        </p:nvSpPr>
        <p:spPr>
          <a:xfrm>
            <a:off x="800100" y="3824565"/>
            <a:ext cx="3346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b="1"/>
              <a:t>Protein A Capture, CIEX, AIEX: </a:t>
            </a:r>
          </a:p>
        </p:txBody>
      </p:sp>
    </p:spTree>
    <p:extLst>
      <p:ext uri="{BB962C8B-B14F-4D97-AF65-F5344CB8AC3E}">
        <p14:creationId xmlns:p14="http://schemas.microsoft.com/office/powerpoint/2010/main" val="2181693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D2D3AE-3B42-408C-A18A-B94B6C420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Size and functions of DSP systems – </a:t>
            </a:r>
            <a:r>
              <a:rPr lang="en-US" b="1"/>
              <a:t>DSP V+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FFA1DFE-5E2D-48E5-9539-66D40083F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15</a:t>
            </a:fld>
            <a:endParaRPr lang="de-CH"/>
          </a:p>
        </p:txBody>
      </p:sp>
      <p:sp>
        <p:nvSpPr>
          <p:cNvPr id="24" name="Textfeld 23">
            <a:extLst>
              <a:ext uri="{FF2B5EF4-FFF2-40B4-BE49-F238E27FC236}">
                <a16:creationId xmlns:a16="http://schemas.microsoft.com/office/drawing/2014/main" id="{CFE9C8A1-540E-4D44-BF33-F5F249C3C8E2}"/>
              </a:ext>
            </a:extLst>
          </p:cNvPr>
          <p:cNvSpPr txBox="1"/>
          <p:nvPr/>
        </p:nvSpPr>
        <p:spPr>
          <a:xfrm>
            <a:off x="838200" y="1690688"/>
            <a:ext cx="296240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b="1"/>
              <a:t>Virus </a:t>
            </a:r>
            <a:r>
              <a:rPr lang="de-CH" b="1" err="1"/>
              <a:t>inactivation</a:t>
            </a:r>
            <a:r>
              <a:rPr lang="de-CH" b="1"/>
              <a:t> (pH-shift)  pH </a:t>
            </a:r>
            <a:r>
              <a:rPr lang="de-CH" b="1" err="1"/>
              <a:t>adjustment</a:t>
            </a:r>
            <a:r>
              <a:rPr lang="de-CH" b="1"/>
              <a:t> </a:t>
            </a:r>
            <a:endParaRPr lang="fr-FR" b="1"/>
          </a:p>
          <a:p>
            <a:r>
              <a:rPr lang="de-CH" b="1"/>
              <a:t>Nanofiltration</a:t>
            </a:r>
            <a:endParaRPr lang="de-CH" b="1">
              <a:cs typeface="Calibri"/>
            </a:endParaRPr>
          </a:p>
        </p:txBody>
      </p:sp>
      <p:pic>
        <p:nvPicPr>
          <p:cNvPr id="25" name="Grafik 24">
            <a:extLst>
              <a:ext uri="{FF2B5EF4-FFF2-40B4-BE49-F238E27FC236}">
                <a16:creationId xmlns:a16="http://schemas.microsoft.com/office/drawing/2014/main" id="{84EA20AE-B9B8-462E-9C91-2AA1F60269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1370" y="1508073"/>
            <a:ext cx="6428737" cy="1896241"/>
          </a:xfrm>
          <a:prstGeom prst="rect">
            <a:avLst/>
          </a:prstGeom>
        </p:spPr>
      </p:pic>
      <p:pic>
        <p:nvPicPr>
          <p:cNvPr id="27" name="Grafik 26">
            <a:extLst>
              <a:ext uri="{FF2B5EF4-FFF2-40B4-BE49-F238E27FC236}">
                <a16:creationId xmlns:a16="http://schemas.microsoft.com/office/drawing/2014/main" id="{6984C231-8C24-4D7E-BBEA-5114127E3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1370" y="3258363"/>
            <a:ext cx="6426829" cy="1709688"/>
          </a:xfrm>
          <a:prstGeom prst="rect">
            <a:avLst/>
          </a:prstGeom>
        </p:spPr>
      </p:pic>
      <p:sp>
        <p:nvSpPr>
          <p:cNvPr id="8" name="Textfeld 23">
            <a:extLst>
              <a:ext uri="{FF2B5EF4-FFF2-40B4-BE49-F238E27FC236}">
                <a16:creationId xmlns:a16="http://schemas.microsoft.com/office/drawing/2014/main" id="{2CFBB019-14B4-4764-89FD-215CA95AF81B}"/>
              </a:ext>
            </a:extLst>
          </p:cNvPr>
          <p:cNvSpPr txBox="1"/>
          <p:nvPr/>
        </p:nvSpPr>
        <p:spPr>
          <a:xfrm>
            <a:off x="838200" y="3649154"/>
            <a:ext cx="5794075" cy="230832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r>
              <a:rPr lang="de-CH" b="1"/>
              <a:t>Depth </a:t>
            </a:r>
            <a:r>
              <a:rPr lang="de-CH" b="1" err="1"/>
              <a:t>filtration</a:t>
            </a:r>
            <a:r>
              <a:rPr lang="de-CH" b="1"/>
              <a:t> </a:t>
            </a:r>
            <a:r>
              <a:rPr lang="de-CH" b="1" err="1"/>
              <a:t>filter</a:t>
            </a:r>
            <a:endParaRPr lang="de-CH" b="1"/>
          </a:p>
          <a:p>
            <a:endParaRPr lang="de-CH" b="1"/>
          </a:p>
          <a:p>
            <a:endParaRPr lang="de-CH"/>
          </a:p>
          <a:p>
            <a:endParaRPr lang="de-CH"/>
          </a:p>
          <a:p>
            <a:endParaRPr lang="de-CH"/>
          </a:p>
          <a:p>
            <a:endParaRPr lang="de-CH"/>
          </a:p>
          <a:p>
            <a:r>
              <a:rPr lang="de-CH" b="1"/>
              <a:t>Nanofiltration </a:t>
            </a:r>
            <a:r>
              <a:rPr lang="de-CH" b="1" err="1"/>
              <a:t>capsule</a:t>
            </a:r>
            <a:endParaRPr lang="de-CH" b="1"/>
          </a:p>
          <a:p>
            <a:endParaRPr lang="de-CH" b="1">
              <a:cs typeface="Calibri"/>
            </a:endParaRPr>
          </a:p>
        </p:txBody>
      </p:sp>
      <p:pic>
        <p:nvPicPr>
          <p:cNvPr id="29" name="Grafik 28">
            <a:extLst>
              <a:ext uri="{FF2B5EF4-FFF2-40B4-BE49-F238E27FC236}">
                <a16:creationId xmlns:a16="http://schemas.microsoft.com/office/drawing/2014/main" id="{73EDBCD0-600A-492B-AA16-FA1962500F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1370" y="4803316"/>
            <a:ext cx="6426829" cy="1708416"/>
          </a:xfrm>
          <a:prstGeom prst="rect">
            <a:avLst/>
          </a:prstGeom>
        </p:spPr>
      </p:pic>
      <p:sp>
        <p:nvSpPr>
          <p:cNvPr id="31" name="Textfeld 30">
            <a:extLst>
              <a:ext uri="{FF2B5EF4-FFF2-40B4-BE49-F238E27FC236}">
                <a16:creationId xmlns:a16="http://schemas.microsoft.com/office/drawing/2014/main" id="{BF33EFAD-E218-48EC-9C29-E6A7C69787DB}"/>
              </a:ext>
            </a:extLst>
          </p:cNvPr>
          <p:cNvSpPr txBox="1"/>
          <p:nvPr/>
        </p:nvSpPr>
        <p:spPr>
          <a:xfrm>
            <a:off x="838200" y="3342666"/>
            <a:ext cx="29624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b="1" err="1"/>
              <a:t>Combined</a:t>
            </a:r>
            <a:r>
              <a:rPr lang="de-CH" b="1"/>
              <a:t> </a:t>
            </a:r>
            <a:r>
              <a:rPr lang="de-CH" b="1" err="1"/>
              <a:t>with</a:t>
            </a:r>
            <a:r>
              <a:rPr lang="de-CH" b="1"/>
              <a:t> </a:t>
            </a:r>
            <a:r>
              <a:rPr lang="de-CH" b="1" err="1"/>
              <a:t>the</a:t>
            </a:r>
            <a:r>
              <a:rPr lang="de-CH" b="1"/>
              <a:t> MVP: </a:t>
            </a:r>
            <a:endParaRPr lang="de-CH" b="1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78592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D2D3AE-3B42-408C-A18A-B94B6C420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Size and functions of DSP systems – </a:t>
            </a:r>
            <a:r>
              <a:rPr lang="en-US" b="1"/>
              <a:t>DSP V-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FFA1DFE-5E2D-48E5-9539-66D40083F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16</a:t>
            </a:fld>
            <a:endParaRPr lang="de-CH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CCB8067-F5A7-414A-998B-C22D0E868F18}"/>
              </a:ext>
            </a:extLst>
          </p:cNvPr>
          <p:cNvSpPr txBox="1"/>
          <p:nvPr/>
        </p:nvSpPr>
        <p:spPr>
          <a:xfrm>
            <a:off x="787401" y="25758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b="1"/>
              <a:t>Diafiltration/ Ultrafiltration ((UF/DF)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4DF7701C-6862-4A02-ACEC-A192698ED2FC}"/>
              </a:ext>
            </a:extLst>
          </p:cNvPr>
          <p:cNvSpPr txBox="1"/>
          <p:nvPr/>
        </p:nvSpPr>
        <p:spPr>
          <a:xfrm>
            <a:off x="787401" y="370035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b="1" err="1"/>
              <a:t>Combined</a:t>
            </a:r>
            <a:r>
              <a:rPr lang="de-CH" b="1"/>
              <a:t> </a:t>
            </a:r>
            <a:r>
              <a:rPr lang="de-CH" b="1" err="1"/>
              <a:t>with</a:t>
            </a:r>
            <a:r>
              <a:rPr lang="de-CH" b="1"/>
              <a:t> </a:t>
            </a:r>
            <a:r>
              <a:rPr lang="de-CH" b="1" err="1"/>
              <a:t>the</a:t>
            </a:r>
            <a:r>
              <a:rPr lang="de-CH" b="1"/>
              <a:t> MVP: </a:t>
            </a:r>
          </a:p>
          <a:p>
            <a:r>
              <a:rPr lang="de-CH" b="1"/>
              <a:t>0.2 µm </a:t>
            </a:r>
            <a:r>
              <a:rPr lang="de-CH" b="1" err="1"/>
              <a:t>filtration</a:t>
            </a:r>
            <a:r>
              <a:rPr lang="de-CH" b="1"/>
              <a:t> (Depth End Filtration) 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951490A3-A143-483E-B027-D8508A401F97}"/>
              </a:ext>
            </a:extLst>
          </p:cNvPr>
          <p:cNvSpPr txBox="1"/>
          <p:nvPr/>
        </p:nvSpPr>
        <p:spPr>
          <a:xfrm>
            <a:off x="787401" y="4932747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b="1" err="1"/>
              <a:t>Bulk</a:t>
            </a:r>
            <a:r>
              <a:rPr lang="de-CH" b="1"/>
              <a:t> </a:t>
            </a:r>
            <a:r>
              <a:rPr lang="de-CH" b="1" err="1"/>
              <a:t>filling</a:t>
            </a:r>
            <a:r>
              <a:rPr lang="de-CH" b="1"/>
              <a:t> 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5462275-C677-47E7-A0A2-FA73AD257832}"/>
              </a:ext>
            </a:extLst>
          </p:cNvPr>
          <p:cNvSpPr txBox="1"/>
          <p:nvPr/>
        </p:nvSpPr>
        <p:spPr>
          <a:xfrm>
            <a:off x="787401" y="5799242"/>
            <a:ext cx="6746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CH" b="1" err="1"/>
              <a:t>Bulk</a:t>
            </a:r>
            <a:r>
              <a:rPr lang="de-CH" b="1"/>
              <a:t> </a:t>
            </a:r>
            <a:r>
              <a:rPr lang="de-CH" b="1" err="1"/>
              <a:t>freezing</a:t>
            </a:r>
            <a:endParaRPr lang="de-CH" b="1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ED059E82-99A8-43A5-B2D9-59002B479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1586" y="1325850"/>
            <a:ext cx="5678714" cy="53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7760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BA4D30-F4A3-4610-88DF-02B459701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47" y="2651125"/>
            <a:ext cx="10515600" cy="1325563"/>
          </a:xfrm>
        </p:spPr>
        <p:txBody>
          <a:bodyPr/>
          <a:lstStyle/>
          <a:p>
            <a:r>
              <a:rPr lang="en-US" b="1"/>
              <a:t>Progress Media- and Buffer-prep Team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56FC20A-2FC5-415E-8D0A-6BB2B8950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17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447871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3F4FD31-90C6-1E44-8A8B-7ED83C54A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000"/>
              <a:t>Plant on a Page - Media and Buffer preparation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EDABA17-B586-EB4E-8CFF-57E3065566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18</a:t>
            </a:fld>
            <a:endParaRPr lang="de-CH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BFEE18B2-5932-4843-AEEA-ED2C2448B2BE}"/>
              </a:ext>
            </a:extLst>
          </p:cNvPr>
          <p:cNvGrpSpPr/>
          <p:nvPr/>
        </p:nvGrpSpPr>
        <p:grpSpPr>
          <a:xfrm>
            <a:off x="838200" y="1988221"/>
            <a:ext cx="4232390" cy="4070596"/>
            <a:chOff x="965866" y="2035629"/>
            <a:chExt cx="4232390" cy="4070596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77F49163-84F2-4E33-831D-1F81163D9B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65866" y="2035629"/>
              <a:ext cx="4232390" cy="3725655"/>
            </a:xfrm>
            <a:prstGeom prst="rect">
              <a:avLst/>
            </a:prstGeom>
          </p:spPr>
        </p:pic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683D6515-04A8-4EEB-9FAE-6CC315C0EB2D}"/>
                </a:ext>
              </a:extLst>
            </p:cNvPr>
            <p:cNvSpPr txBox="1"/>
            <p:nvPr/>
          </p:nvSpPr>
          <p:spPr>
            <a:xfrm>
              <a:off x="1121228" y="5844615"/>
              <a:ext cx="251163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/>
                <a:t>[1] Media preparation</a:t>
              </a:r>
            </a:p>
          </p:txBody>
        </p:sp>
      </p:grp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2173E0CF-A355-44B5-8214-C5F21B90619A}"/>
              </a:ext>
            </a:extLst>
          </p:cNvPr>
          <p:cNvGrpSpPr/>
          <p:nvPr/>
        </p:nvGrpSpPr>
        <p:grpSpPr>
          <a:xfrm>
            <a:off x="5335152" y="2394857"/>
            <a:ext cx="6550896" cy="3604895"/>
            <a:chOff x="5335152" y="2394857"/>
            <a:chExt cx="6550896" cy="3604895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F22E6A43-3DBE-4897-AB0F-0635743DC4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335152" y="2394857"/>
              <a:ext cx="6550896" cy="3105703"/>
            </a:xfrm>
            <a:prstGeom prst="rect">
              <a:avLst/>
            </a:prstGeom>
          </p:spPr>
        </p:pic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B47F1243-DAF4-479C-A7A3-C89A479ECCCA}"/>
                </a:ext>
              </a:extLst>
            </p:cNvPr>
            <p:cNvSpPr txBox="1"/>
            <p:nvPr/>
          </p:nvSpPr>
          <p:spPr>
            <a:xfrm>
              <a:off x="5335152" y="5738142"/>
              <a:ext cx="251163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/>
                <a:t>[2] Buffer preparation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75043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569D0D-D410-8646-A788-9E125882F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HakoBio</a:t>
            </a:r>
            <a:r>
              <a:rPr lang="en-GB"/>
              <a:t>- </a:t>
            </a:r>
            <a:r>
              <a:rPr lang="en-GB" sz="4400"/>
              <a:t>Media and Buffer preparation</a:t>
            </a:r>
            <a:r>
              <a:rPr lang="en-GB"/>
              <a:t>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F88B6EF-D3D5-5945-8B10-A7352F149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19</a:t>
            </a:fld>
            <a:endParaRPr lang="de-CH"/>
          </a:p>
        </p:txBody>
      </p:sp>
      <p:pic>
        <p:nvPicPr>
          <p:cNvPr id="3" name="Obraz 4">
            <a:extLst>
              <a:ext uri="{FF2B5EF4-FFF2-40B4-BE49-F238E27FC236}">
                <a16:creationId xmlns:a16="http://schemas.microsoft.com/office/drawing/2014/main" id="{6E4381E0-0899-4D87-AC40-D2916F60EE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80" t="31304" r="8838" b="15942"/>
          <a:stretch/>
        </p:blipFill>
        <p:spPr>
          <a:xfrm>
            <a:off x="5644667" y="2059409"/>
            <a:ext cx="5937788" cy="3315504"/>
          </a:xfrm>
          <a:prstGeom prst="rect">
            <a:avLst/>
          </a:prstGeom>
        </p:spPr>
      </p:pic>
      <p:pic>
        <p:nvPicPr>
          <p:cNvPr id="5" name="Obraz 5">
            <a:extLst>
              <a:ext uri="{FF2B5EF4-FFF2-40B4-BE49-F238E27FC236}">
                <a16:creationId xmlns:a16="http://schemas.microsoft.com/office/drawing/2014/main" id="{2D4EFD9A-A996-43DA-BEB3-76815C3E30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906" t="50463" r="13542" b="13889"/>
          <a:stretch/>
        </p:blipFill>
        <p:spPr>
          <a:xfrm>
            <a:off x="309283" y="2085975"/>
            <a:ext cx="5243628" cy="326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936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1F71-41A4-4429-BF73-297EBD866F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GB"/>
              <a:t>Introduction</a:t>
            </a:r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A822E6-A256-4EDD-9D28-A729F47D0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2</a:t>
            </a:fld>
            <a:endParaRPr lang="de-CH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BAFB6243-78F1-40C3-ACAA-B1B5501184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71404291"/>
              </p:ext>
            </p:extLst>
          </p:nvPr>
        </p:nvGraphicFramePr>
        <p:xfrm>
          <a:off x="4106335" y="3815232"/>
          <a:ext cx="7247465" cy="254111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49493">
                  <a:extLst>
                    <a:ext uri="{9D8B030D-6E8A-4147-A177-3AD203B41FA5}">
                      <a16:colId xmlns:a16="http://schemas.microsoft.com/office/drawing/2014/main" val="2738412874"/>
                    </a:ext>
                  </a:extLst>
                </a:gridCol>
                <a:gridCol w="1449493">
                  <a:extLst>
                    <a:ext uri="{9D8B030D-6E8A-4147-A177-3AD203B41FA5}">
                      <a16:colId xmlns:a16="http://schemas.microsoft.com/office/drawing/2014/main" val="4179570893"/>
                    </a:ext>
                  </a:extLst>
                </a:gridCol>
                <a:gridCol w="1449493">
                  <a:extLst>
                    <a:ext uri="{9D8B030D-6E8A-4147-A177-3AD203B41FA5}">
                      <a16:colId xmlns:a16="http://schemas.microsoft.com/office/drawing/2014/main" val="1852046819"/>
                    </a:ext>
                  </a:extLst>
                </a:gridCol>
                <a:gridCol w="1449493">
                  <a:extLst>
                    <a:ext uri="{9D8B030D-6E8A-4147-A177-3AD203B41FA5}">
                      <a16:colId xmlns:a16="http://schemas.microsoft.com/office/drawing/2014/main" val="1319932664"/>
                    </a:ext>
                  </a:extLst>
                </a:gridCol>
                <a:gridCol w="1449493">
                  <a:extLst>
                    <a:ext uri="{9D8B030D-6E8A-4147-A177-3AD203B41FA5}">
                      <a16:colId xmlns:a16="http://schemas.microsoft.com/office/drawing/2014/main" val="2464022340"/>
                    </a:ext>
                  </a:extLst>
                </a:gridCol>
              </a:tblGrid>
              <a:tr h="731842">
                <a:tc>
                  <a:txBody>
                    <a:bodyPr/>
                    <a:lstStyle/>
                    <a:p>
                      <a:r>
                        <a:rPr lang="en-GB" sz="1800" b="1">
                          <a:solidFill>
                            <a:schemeClr val="tx1"/>
                          </a:solidFill>
                        </a:rPr>
                        <a:t>Product</a:t>
                      </a:r>
                      <a:endParaRPr lang="en-CH" sz="1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1">
                          <a:solidFill>
                            <a:schemeClr val="tx1"/>
                          </a:solidFill>
                        </a:rPr>
                        <a:t>Amount [kg/year]</a:t>
                      </a:r>
                      <a:endParaRPr lang="en-CH" sz="1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1">
                          <a:solidFill>
                            <a:schemeClr val="tx1"/>
                          </a:solidFill>
                        </a:rPr>
                        <a:t>Titer </a:t>
                      </a:r>
                      <a:br>
                        <a:rPr lang="en-GB" sz="1800" b="1">
                          <a:solidFill>
                            <a:schemeClr val="tx1"/>
                          </a:solidFill>
                        </a:rPr>
                      </a:br>
                      <a:r>
                        <a:rPr lang="en-GB" sz="1800" b="1">
                          <a:solidFill>
                            <a:schemeClr val="tx1"/>
                          </a:solidFill>
                        </a:rPr>
                        <a:t>[g/l]</a:t>
                      </a:r>
                      <a:endParaRPr lang="en-CH" sz="1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1">
                          <a:solidFill>
                            <a:schemeClr val="tx1"/>
                          </a:solidFill>
                        </a:rPr>
                        <a:t>Yield </a:t>
                      </a:r>
                      <a:endParaRPr lang="en-CH" sz="1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1">
                          <a:solidFill>
                            <a:schemeClr val="tx1"/>
                          </a:solidFill>
                        </a:rPr>
                        <a:t>Number of Batches</a:t>
                      </a:r>
                      <a:endParaRPr lang="en-CH" sz="1800" b="1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4256308"/>
                  </a:ext>
                </a:extLst>
              </a:tr>
              <a:tr h="452319">
                <a:tc>
                  <a:txBody>
                    <a:bodyPr/>
                    <a:lstStyle/>
                    <a:p>
                      <a:r>
                        <a:rPr lang="en-GB" sz="1800"/>
                        <a:t>A</a:t>
                      </a:r>
                      <a:endParaRPr lang="en-CH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/>
                        <a:t>100</a:t>
                      </a:r>
                      <a:endParaRPr lang="en-CH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/>
                        <a:t>4</a:t>
                      </a:r>
                      <a:endParaRPr lang="en-CH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/>
                        <a:t>0.684</a:t>
                      </a:r>
                      <a:endParaRPr lang="en-CH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/>
                        <a:t>19</a:t>
                      </a:r>
                      <a:endParaRPr lang="en-CH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9165830"/>
                  </a:ext>
                </a:extLst>
              </a:tr>
              <a:tr h="452319">
                <a:tc>
                  <a:txBody>
                    <a:bodyPr/>
                    <a:lstStyle/>
                    <a:p>
                      <a:r>
                        <a:rPr lang="en-GB" sz="180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/>
                        <a:t>70</a:t>
                      </a:r>
                      <a:endParaRPr lang="en-CH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/>
                        <a:t>3</a:t>
                      </a:r>
                      <a:endParaRPr lang="en-CH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/>
                        <a:t>0.706</a:t>
                      </a:r>
                      <a:endParaRPr lang="en-CH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2642289"/>
                  </a:ext>
                </a:extLst>
              </a:tr>
              <a:tr h="452319">
                <a:tc>
                  <a:txBody>
                    <a:bodyPr/>
                    <a:lstStyle/>
                    <a:p>
                      <a:r>
                        <a:rPr lang="en-GB" sz="180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/>
                        <a:t>70</a:t>
                      </a:r>
                      <a:endParaRPr lang="en-CH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/>
                        <a:t>2</a:t>
                      </a:r>
                      <a:endParaRPr lang="en-CH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/>
                        <a:t>0.64</a:t>
                      </a:r>
                      <a:endParaRPr lang="en-CH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/>
                        <a:t>28</a:t>
                      </a:r>
                      <a:endParaRPr lang="en-CH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6668816"/>
                  </a:ext>
                </a:extLst>
              </a:tr>
              <a:tr h="452319">
                <a:tc>
                  <a:txBody>
                    <a:bodyPr/>
                    <a:lstStyle/>
                    <a:p>
                      <a:r>
                        <a:rPr lang="en-GB" sz="1800"/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/>
                        <a:t>40</a:t>
                      </a:r>
                      <a:endParaRPr lang="en-CH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/>
                        <a:t>4</a:t>
                      </a:r>
                      <a:endParaRPr lang="en-CH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/>
                        <a:t>0.64</a:t>
                      </a:r>
                      <a:endParaRPr lang="en-CH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/>
                        <a:t>8</a:t>
                      </a:r>
                      <a:endParaRPr lang="en-CH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6333172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5B50130-68D6-4FDC-A7B6-38B398F46F9D}"/>
              </a:ext>
            </a:extLst>
          </p:cNvPr>
          <p:cNvSpPr txBox="1"/>
          <p:nvPr/>
        </p:nvSpPr>
        <p:spPr>
          <a:xfrm>
            <a:off x="838200" y="1427163"/>
            <a:ext cx="564726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/>
              <a:t>Conceptual design of a Biopharmaceutical production facility</a:t>
            </a:r>
          </a:p>
          <a:p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/>
              <a:t>Following the cGMP requirements of Switzerland and the USA</a:t>
            </a:r>
          </a:p>
          <a:p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/>
              <a:t>Prioritising SU systems</a:t>
            </a:r>
            <a:br>
              <a:rPr lang="en-GB"/>
            </a:br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/>
              <a:t>A total of 72 batches</a:t>
            </a:r>
            <a:br>
              <a:rPr lang="en-GB"/>
            </a:br>
            <a:br>
              <a:rPr lang="en-GB"/>
            </a:br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433146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1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7D2D3AE-3B42-408C-A18A-B94B6C420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Size and functions </a:t>
            </a:r>
            <a:r>
              <a:rPr lang="en-US" sz="4800"/>
              <a:t>-P</a:t>
            </a: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reparation of media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FFA1DFE-5E2D-48E5-9539-66D40083F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4023C17-10D3-4B90-85E0-D45BABC595B4}" type="slidenum">
              <a:rPr lang="en-US" smtClean="0"/>
              <a:pPr>
                <a:spcAft>
                  <a:spcPts val="600"/>
                </a:spcAft>
              </a:pPr>
              <a:t>20</a:t>
            </a:fld>
            <a:endParaRPr lang="en-US"/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E5305F05-E395-AA4C-A629-C132EB7A78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371" y="1510901"/>
            <a:ext cx="3720956" cy="2395684"/>
          </a:xfrm>
          <a:prstGeom prst="rect">
            <a:avLst/>
          </a:prstGeom>
        </p:spPr>
      </p:pic>
      <p:pic>
        <p:nvPicPr>
          <p:cNvPr id="20" name="Grafik 19" descr="Ein Bild, das Tisch enthält.&#10;&#10;Automatisch generierte Beschreibung">
            <a:extLst>
              <a:ext uri="{FF2B5EF4-FFF2-40B4-BE49-F238E27FC236}">
                <a16:creationId xmlns:a16="http://schemas.microsoft.com/office/drawing/2014/main" id="{3F9BD158-77F0-A149-BDAE-E4DEFC95F5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0303" y="1547530"/>
            <a:ext cx="5460743" cy="4951978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CE6C539E-A96C-2743-8FAE-1D2058F8399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47" y="4099729"/>
            <a:ext cx="3714692" cy="2265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6195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1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7D2D3AE-3B42-408C-A18A-B94B6C420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/>
              <a:t>Size and functions - Preparation of buffer</a:t>
            </a:r>
            <a:endParaRPr lang="en-US" sz="48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FFA1DFE-5E2D-48E5-9539-66D40083F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4023C17-10D3-4B90-85E0-D45BABC595B4}" type="slidenum">
              <a:rPr lang="en-US" smtClean="0"/>
              <a:pPr>
                <a:spcAft>
                  <a:spcPts val="600"/>
                </a:spcAft>
              </a:pPr>
              <a:t>21</a:t>
            </a:fld>
            <a:endParaRPr lang="en-US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4A9218A1-4036-A242-BCF2-D001238483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342" y="1369137"/>
            <a:ext cx="3927429" cy="4987213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68BAFF56-24B2-0547-BF5E-D371DF90BA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48364"/>
            <a:ext cx="4230947" cy="272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7463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524472A-4826-FE4A-AA15-9DC3366AA6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213" y="1844675"/>
            <a:ext cx="6126163" cy="4449763"/>
          </a:xfrm>
          <a:prstGeom prst="rect">
            <a:avLst/>
          </a:prstGeom>
        </p:spPr>
      </p:pic>
      <p:pic>
        <p:nvPicPr>
          <p:cNvPr id="13" name="Grafik 12" descr="Ein Bild, das Tisch enthält.&#10;&#10;Automatisch generierte Beschreibung">
            <a:extLst>
              <a:ext uri="{FF2B5EF4-FFF2-40B4-BE49-F238E27FC236}">
                <a16:creationId xmlns:a16="http://schemas.microsoft.com/office/drawing/2014/main" id="{905065FB-F51E-5442-A0E7-605080540E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9638" y="1844675"/>
            <a:ext cx="3862388" cy="444976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7D2D3AE-3B42-408C-A18A-B94B6C420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Size and functions - Storage of buffer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FFA1DFE-5E2D-48E5-9539-66D40083F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4023C17-10D3-4B90-85E0-D45BABC595B4}" type="slidenum">
              <a:rPr lang="en-US" smtClean="0"/>
              <a:pPr>
                <a:spcAft>
                  <a:spcPts val="600"/>
                </a:spcAft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8670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BA4D30-F4A3-4610-88DF-02B459701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47" y="2651125"/>
            <a:ext cx="10515600" cy="1325563"/>
          </a:xfrm>
        </p:spPr>
        <p:txBody>
          <a:bodyPr/>
          <a:lstStyle/>
          <a:p>
            <a:r>
              <a:rPr lang="en-US" b="1"/>
              <a:t>Progress Utility-Team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56FC20A-2FC5-415E-8D0A-6BB2B8950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23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183960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440C8E-73EE-46DC-A1D4-8A6BD04D3501}"/>
              </a:ext>
            </a:extLst>
          </p:cNvPr>
          <p:cNvSpPr/>
          <p:nvPr/>
        </p:nvSpPr>
        <p:spPr>
          <a:xfrm>
            <a:off x="0" y="0"/>
            <a:ext cx="1853738" cy="68580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0D49290-1347-4DF5-A46E-58B014895074}"/>
              </a:ext>
            </a:extLst>
          </p:cNvPr>
          <p:cNvSpPr txBox="1"/>
          <p:nvPr/>
        </p:nvSpPr>
        <p:spPr>
          <a:xfrm>
            <a:off x="378229" y="1770948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Clean Utilities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A9148EFF-12D1-41CA-A32E-E0B7F68B60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2168"/>
          <a:stretch/>
        </p:blipFill>
        <p:spPr>
          <a:xfrm>
            <a:off x="3739801" y="297137"/>
            <a:ext cx="7670729" cy="3131863"/>
          </a:xfrm>
          <a:prstGeom prst="rect">
            <a:avLst/>
          </a:prstGeom>
        </p:spPr>
      </p:pic>
      <p:graphicFrame>
        <p:nvGraphicFramePr>
          <p:cNvPr id="11" name="Tableau 11">
            <a:extLst>
              <a:ext uri="{FF2B5EF4-FFF2-40B4-BE49-F238E27FC236}">
                <a16:creationId xmlns:a16="http://schemas.microsoft.com/office/drawing/2014/main" id="{CD90B25B-6AC6-4261-9AEA-4F85241C4A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5142738"/>
              </p:ext>
            </p:extLst>
          </p:nvPr>
        </p:nvGraphicFramePr>
        <p:xfrm>
          <a:off x="3739801" y="3622340"/>
          <a:ext cx="7303656" cy="2322595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17276">
                  <a:extLst>
                    <a:ext uri="{9D8B030D-6E8A-4147-A177-3AD203B41FA5}">
                      <a16:colId xmlns:a16="http://schemas.microsoft.com/office/drawing/2014/main" val="3617520840"/>
                    </a:ext>
                  </a:extLst>
                </a:gridCol>
                <a:gridCol w="1217276">
                  <a:extLst>
                    <a:ext uri="{9D8B030D-6E8A-4147-A177-3AD203B41FA5}">
                      <a16:colId xmlns:a16="http://schemas.microsoft.com/office/drawing/2014/main" val="2789895903"/>
                    </a:ext>
                  </a:extLst>
                </a:gridCol>
                <a:gridCol w="1217276">
                  <a:extLst>
                    <a:ext uri="{9D8B030D-6E8A-4147-A177-3AD203B41FA5}">
                      <a16:colId xmlns:a16="http://schemas.microsoft.com/office/drawing/2014/main" val="3636207475"/>
                    </a:ext>
                  </a:extLst>
                </a:gridCol>
                <a:gridCol w="1217276">
                  <a:extLst>
                    <a:ext uri="{9D8B030D-6E8A-4147-A177-3AD203B41FA5}">
                      <a16:colId xmlns:a16="http://schemas.microsoft.com/office/drawing/2014/main" val="2219945150"/>
                    </a:ext>
                  </a:extLst>
                </a:gridCol>
                <a:gridCol w="1217276">
                  <a:extLst>
                    <a:ext uri="{9D8B030D-6E8A-4147-A177-3AD203B41FA5}">
                      <a16:colId xmlns:a16="http://schemas.microsoft.com/office/drawing/2014/main" val="2525457979"/>
                    </a:ext>
                  </a:extLst>
                </a:gridCol>
                <a:gridCol w="1217276">
                  <a:extLst>
                    <a:ext uri="{9D8B030D-6E8A-4147-A177-3AD203B41FA5}">
                      <a16:colId xmlns:a16="http://schemas.microsoft.com/office/drawing/2014/main" val="2887059807"/>
                    </a:ext>
                  </a:extLst>
                </a:gridCol>
              </a:tblGrid>
              <a:tr h="1301213">
                <a:tc>
                  <a:txBody>
                    <a:bodyPr/>
                    <a:lstStyle/>
                    <a:p>
                      <a:endParaRPr lang="fr-CH" sz="1400" strike="noStrike" baseline="0">
                        <a:ln>
                          <a:noFill/>
                        </a:ln>
                      </a:endParaRPr>
                    </a:p>
                  </a:txBody>
                  <a:tcP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CH" sz="1400"/>
                        <a:t>WFI Volume per batch [L]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sz="1400"/>
                        <a:t>PW Volume per batch [L]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sz="1400"/>
                        <a:t>Solid Waste Volume per batch [L]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sz="1400"/>
                        <a:t>Liquid Waste Volume per batch [L]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sz="1400"/>
                        <a:t>Liquid Biological Waste per batch [L]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0189200"/>
                  </a:ext>
                </a:extLst>
              </a:tr>
              <a:tr h="510691">
                <a:tc>
                  <a:txBody>
                    <a:bodyPr/>
                    <a:lstStyle/>
                    <a:p>
                      <a:r>
                        <a:rPr lang="fr-CH" sz="1400" b="1">
                          <a:solidFill>
                            <a:schemeClr val="bg1"/>
                          </a:solidFill>
                        </a:rPr>
                        <a:t>DSP</a:t>
                      </a:r>
                    </a:p>
                  </a:txBody>
                  <a:tcP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400"/>
                        <a:t>3541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40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400"/>
                        <a:t>625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400"/>
                        <a:t>42000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400"/>
                        <a:t>-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2513618"/>
                  </a:ext>
                </a:extLst>
              </a:tr>
              <a:tr h="510691">
                <a:tc>
                  <a:txBody>
                    <a:bodyPr/>
                    <a:lstStyle/>
                    <a:p>
                      <a:r>
                        <a:rPr lang="fr-CH" sz="1400" b="1">
                          <a:solidFill>
                            <a:schemeClr val="bg1"/>
                          </a:solidFill>
                        </a:rPr>
                        <a:t>USP</a:t>
                      </a:r>
                    </a:p>
                  </a:txBody>
                  <a:tcP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40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400"/>
                        <a:t>2500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40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400"/>
                        <a:t>-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H" sz="1400"/>
                        <a:t>2500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2054211"/>
                  </a:ext>
                </a:extLst>
              </a:tr>
            </a:tbl>
          </a:graphicData>
        </a:graphic>
      </p:graphicFrame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1E7B2C0-8E0C-4A94-A671-4F6AF5755FFC}"/>
              </a:ext>
            </a:extLst>
          </p:cNvPr>
          <p:cNvCxnSpPr>
            <a:cxnSpLocks/>
          </p:cNvCxnSpPr>
          <p:nvPr/>
        </p:nvCxnSpPr>
        <p:spPr>
          <a:xfrm>
            <a:off x="3739801" y="3622340"/>
            <a:ext cx="1213199" cy="129891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22727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D89EBA-53CA-4963-BD48-6D2DB93DCFDC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/>
              <a:t>Equipments Clean Utilities</a:t>
            </a:r>
            <a:endParaRPr lang="en-GB"/>
          </a:p>
        </p:txBody>
      </p:sp>
      <p:graphicFrame>
        <p:nvGraphicFramePr>
          <p:cNvPr id="3" name="Table 4">
            <a:extLst>
              <a:ext uri="{FF2B5EF4-FFF2-40B4-BE49-F238E27FC236}">
                <a16:creationId xmlns:a16="http://schemas.microsoft.com/office/drawing/2014/main" id="{218A2DB4-DEB8-47B6-8401-834C6366E680}"/>
              </a:ext>
            </a:extLst>
          </p:cNvPr>
          <p:cNvGraphicFramePr>
            <a:graphicFrameLocks/>
          </p:cNvGraphicFramePr>
          <p:nvPr/>
        </p:nvGraphicFramePr>
        <p:xfrm>
          <a:off x="683456" y="1707321"/>
          <a:ext cx="11063071" cy="45150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1740">
                  <a:extLst>
                    <a:ext uri="{9D8B030D-6E8A-4147-A177-3AD203B41FA5}">
                      <a16:colId xmlns:a16="http://schemas.microsoft.com/office/drawing/2014/main" val="3939419903"/>
                    </a:ext>
                  </a:extLst>
                </a:gridCol>
                <a:gridCol w="1390890">
                  <a:extLst>
                    <a:ext uri="{9D8B030D-6E8A-4147-A177-3AD203B41FA5}">
                      <a16:colId xmlns:a16="http://schemas.microsoft.com/office/drawing/2014/main" val="349382740"/>
                    </a:ext>
                  </a:extLst>
                </a:gridCol>
                <a:gridCol w="1659309">
                  <a:extLst>
                    <a:ext uri="{9D8B030D-6E8A-4147-A177-3AD203B41FA5}">
                      <a16:colId xmlns:a16="http://schemas.microsoft.com/office/drawing/2014/main" val="1199108976"/>
                    </a:ext>
                  </a:extLst>
                </a:gridCol>
                <a:gridCol w="1863094">
                  <a:extLst>
                    <a:ext uri="{9D8B030D-6E8A-4147-A177-3AD203B41FA5}">
                      <a16:colId xmlns:a16="http://schemas.microsoft.com/office/drawing/2014/main" val="2571147614"/>
                    </a:ext>
                  </a:extLst>
                </a:gridCol>
                <a:gridCol w="1435375">
                  <a:extLst>
                    <a:ext uri="{9D8B030D-6E8A-4147-A177-3AD203B41FA5}">
                      <a16:colId xmlns:a16="http://schemas.microsoft.com/office/drawing/2014/main" val="1353599141"/>
                    </a:ext>
                  </a:extLst>
                </a:gridCol>
                <a:gridCol w="1912099">
                  <a:extLst>
                    <a:ext uri="{9D8B030D-6E8A-4147-A177-3AD203B41FA5}">
                      <a16:colId xmlns:a16="http://schemas.microsoft.com/office/drawing/2014/main" val="2657266034"/>
                    </a:ext>
                  </a:extLst>
                </a:gridCol>
                <a:gridCol w="1420564">
                  <a:extLst>
                    <a:ext uri="{9D8B030D-6E8A-4147-A177-3AD203B41FA5}">
                      <a16:colId xmlns:a16="http://schemas.microsoft.com/office/drawing/2014/main" val="3373280471"/>
                    </a:ext>
                  </a:extLst>
                </a:gridCol>
              </a:tblGrid>
              <a:tr h="771577">
                <a:tc>
                  <a:txBody>
                    <a:bodyPr/>
                    <a:lstStyle/>
                    <a:p>
                      <a:r>
                        <a:rPr lang="en-US" noProof="0"/>
                        <a:t>PW</a:t>
                      </a:r>
                    </a:p>
                  </a:txBody>
                  <a:tcP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WFI</a:t>
                      </a:r>
                    </a:p>
                  </a:txBody>
                  <a:tcP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Clean Steam</a:t>
                      </a:r>
                      <a:endParaRPr lang="en-US" noProof="0"/>
                    </a:p>
                  </a:txBody>
                  <a:tcP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Clean Compressed air</a:t>
                      </a:r>
                      <a:endParaRPr lang="en-US" noProof="0"/>
                    </a:p>
                  </a:txBody>
                  <a:tcP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Process Air</a:t>
                      </a:r>
                      <a:br>
                        <a:rPr lang="en-GB" sz="1800" b="1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GB" sz="1800" b="1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(HVAC)</a:t>
                      </a:r>
                      <a:endParaRPr lang="en-US" noProof="0"/>
                    </a:p>
                  </a:txBody>
                  <a:tcP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b="1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Process Gases (N</a:t>
                      </a:r>
                      <a:r>
                        <a:rPr lang="en-GB" sz="1800" b="1" kern="1200" baseline="-250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en-GB" sz="1800" b="1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O</a:t>
                      </a:r>
                      <a:r>
                        <a:rPr lang="en-GB" sz="1800" b="1" kern="1200" baseline="-250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lang="en-GB" sz="1800" b="1" kern="12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 CO</a:t>
                      </a:r>
                      <a:r>
                        <a:rPr lang="en-GB" sz="1800" b="1" kern="1200" baseline="-2500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2)</a:t>
                      </a:r>
                      <a:endParaRPr lang="en-US" noProof="0"/>
                    </a:p>
                  </a:txBody>
                  <a:tcP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Liquid Nitrogen</a:t>
                      </a:r>
                    </a:p>
                  </a:txBody>
                  <a:tcPr>
                    <a:solidFill>
                      <a:schemeClr val="tx1">
                        <a:lumMod val="85000"/>
                        <a:lumOff val="1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5375860"/>
                  </a:ext>
                </a:extLst>
              </a:tr>
              <a:tr h="411564">
                <a:tc>
                  <a:txBody>
                    <a:bodyPr/>
                    <a:lstStyle/>
                    <a:p>
                      <a:r>
                        <a:rPr lang="en-US" b="1" i="1" noProof="0">
                          <a:solidFill>
                            <a:schemeClr val="bg1"/>
                          </a:solidFill>
                        </a:rPr>
                        <a:t>Basement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i="1" noProof="0">
                          <a:solidFill>
                            <a:schemeClr val="bg1"/>
                          </a:solidFill>
                        </a:rPr>
                        <a:t>Basement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i="1" noProof="0">
                          <a:solidFill>
                            <a:schemeClr val="bg1"/>
                          </a:solidFill>
                        </a:rPr>
                        <a:t>Basement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i="1" noProof="0">
                          <a:solidFill>
                            <a:schemeClr val="bg1"/>
                          </a:solidFill>
                        </a:rPr>
                        <a:t>Basement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i="1" noProof="0">
                          <a:solidFill>
                            <a:schemeClr val="bg1"/>
                          </a:solidFill>
                        </a:rPr>
                        <a:t>2.nd Floor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i="1" noProof="0">
                          <a:solidFill>
                            <a:schemeClr val="bg1"/>
                          </a:solidFill>
                        </a:rPr>
                        <a:t>Outside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i="1" noProof="0">
                          <a:solidFill>
                            <a:schemeClr val="bg1"/>
                          </a:solidFill>
                        </a:rPr>
                        <a:t>Outside</a:t>
                      </a:r>
                    </a:p>
                  </a:txBody>
                  <a:tcPr>
                    <a:solidFill>
                      <a:schemeClr val="tx1">
                        <a:lumMod val="65000"/>
                        <a:lumOff val="3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6603687"/>
                  </a:ext>
                </a:extLst>
              </a:tr>
              <a:tr h="771577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Heat exchanger</a:t>
                      </a:r>
                      <a:endParaRPr lang="en-US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US" sz="1800" b="0" i="0" u="none" strike="noStrike" noProof="0">
                          <a:latin typeface="Calibri"/>
                        </a:rPr>
                        <a:t>Heat exchanger</a:t>
                      </a:r>
                      <a:endParaRPr lang="en-US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Distillation Column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Filters</a:t>
                      </a:r>
                    </a:p>
                    <a:p>
                      <a:endParaRPr lang="en-US" noProof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Filters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Storage Tanks for all gases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Storage Tank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4985030"/>
                  </a:ext>
                </a:extLst>
              </a:tr>
              <a:tr h="447025">
                <a:tc>
                  <a:txBody>
                    <a:bodyPr/>
                    <a:lstStyle/>
                    <a:p>
                      <a:r>
                        <a:rPr lang="en-US" noProof="0"/>
                        <a:t>Storage Tank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Storage Tank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Compressor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Pneumatic Valve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Cooler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Pneumatic Valve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noProof="0"/>
                        <a:t>Pneumatic Valve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5514721"/>
                  </a:ext>
                </a:extLst>
              </a:tr>
              <a:tr h="447025">
                <a:tc>
                  <a:txBody>
                    <a:bodyPr/>
                    <a:lstStyle/>
                    <a:p>
                      <a:r>
                        <a:rPr lang="en-US" noProof="0"/>
                        <a:t>Reverse Osmosis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Distillation Column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Storage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Heater + Reheaters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945534"/>
                  </a:ext>
                </a:extLst>
              </a:tr>
              <a:tr h="447025">
                <a:tc>
                  <a:txBody>
                    <a:bodyPr/>
                    <a:lstStyle/>
                    <a:p>
                      <a:r>
                        <a:rPr lang="en-US" noProof="0"/>
                        <a:t>Nano Filtration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Compressor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Humidifier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3904457"/>
                  </a:ext>
                </a:extLst>
              </a:tr>
              <a:tr h="447025">
                <a:tc>
                  <a:txBody>
                    <a:bodyPr/>
                    <a:lstStyle/>
                    <a:p>
                      <a:r>
                        <a:rPr lang="en-US" noProof="0"/>
                        <a:t>Water Treatment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noProof="0"/>
                        <a:t>Mixing Chambers</a:t>
                      </a:r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noProof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83187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495312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5" name="Image 434">
            <a:extLst>
              <a:ext uri="{FF2B5EF4-FFF2-40B4-BE49-F238E27FC236}">
                <a16:creationId xmlns:a16="http://schemas.microsoft.com/office/drawing/2014/main" id="{829A6ACB-9C54-45EB-A3FF-01A9DC3202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3428" y="1815023"/>
            <a:ext cx="6237980" cy="458135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979C6689-56B0-4CBF-9EB3-D03C75381580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400"/>
              <a:t>HVAC And Points Of Use Zone Concept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48375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68E603A-B18A-4D82-84F0-DC23374C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27</a:t>
            </a:fld>
            <a:endParaRPr lang="de-CH"/>
          </a:p>
        </p:txBody>
      </p:sp>
      <p:pic>
        <p:nvPicPr>
          <p:cNvPr id="3" name="Picture 3" descr="Diagram, engineering drawing&#10;&#10;Description automatically generated">
            <a:extLst>
              <a:ext uri="{FF2B5EF4-FFF2-40B4-BE49-F238E27FC236}">
                <a16:creationId xmlns:a16="http://schemas.microsoft.com/office/drawing/2014/main" id="{EA0A48BE-1DD2-473A-88E5-CEFCAABDF9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8571" y="1089918"/>
            <a:ext cx="7634512" cy="5265987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C22F6007-1E8C-461B-8B8C-CB4B50E9CB43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91440" tIns="45720" rIns="91440" bIns="4572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err="1"/>
              <a:t>HakoBio</a:t>
            </a:r>
            <a:r>
              <a:rPr lang="en-GB"/>
              <a:t> - Basement zone concept</a:t>
            </a:r>
          </a:p>
        </p:txBody>
      </p:sp>
    </p:spTree>
    <p:extLst>
      <p:ext uri="{BB962C8B-B14F-4D97-AF65-F5344CB8AC3E}">
        <p14:creationId xmlns:p14="http://schemas.microsoft.com/office/powerpoint/2010/main" val="403190879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A71E0F9D-615B-4A17-83AC-56478A543FC7}"/>
              </a:ext>
            </a:extLst>
          </p:cNvPr>
          <p:cNvSpPr/>
          <p:nvPr/>
        </p:nvSpPr>
        <p:spPr>
          <a:xfrm>
            <a:off x="0" y="651752"/>
            <a:ext cx="12192000" cy="7365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BC6CB24-03A3-43AC-B8BA-F3252A26C43C}"/>
              </a:ext>
            </a:extLst>
          </p:cNvPr>
          <p:cNvSpPr txBox="1"/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latin typeface="+mj-lt"/>
                <a:ea typeface="+mj-ea"/>
                <a:cs typeface="+mj-cs"/>
              </a:rPr>
              <a:t>Points Of Uses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28135FF4-D3D5-4123-AD65-3F37490241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684" y="1799705"/>
            <a:ext cx="11530632" cy="4597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1328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25060E-F28B-4920-A5FD-7401B8A146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995" y="0"/>
            <a:ext cx="9793527" cy="6858000"/>
          </a:xfrm>
          <a:prstGeom prst="rect">
            <a:avLst/>
          </a:prstGeom>
        </p:spPr>
      </p:pic>
      <p:sp>
        <p:nvSpPr>
          <p:cNvPr id="4" name="ZoneTexte 2">
            <a:extLst>
              <a:ext uri="{FF2B5EF4-FFF2-40B4-BE49-F238E27FC236}">
                <a16:creationId xmlns:a16="http://schemas.microsoft.com/office/drawing/2014/main" id="{1D98CE3A-4ECE-40C9-A82C-822DB0666E22}"/>
              </a:ext>
            </a:extLst>
          </p:cNvPr>
          <p:cNvSpPr txBox="1"/>
          <p:nvPr/>
        </p:nvSpPr>
        <p:spPr>
          <a:xfrm>
            <a:off x="478701" y="300315"/>
            <a:ext cx="492329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H" sz="4400">
                <a:latin typeface="Calibri Light" panose="020F0302020204030204" pitchFamily="34" charset="0"/>
                <a:cs typeface="Calibri Light" panose="020F0302020204030204" pitchFamily="34" charset="0"/>
              </a:rPr>
              <a:t>WFI &amp; PW and</a:t>
            </a:r>
          </a:p>
          <a:p>
            <a:r>
              <a:rPr lang="fr-CH" sz="4400">
                <a:latin typeface="Calibri Light" panose="020F0302020204030204" pitchFamily="34" charset="0"/>
                <a:cs typeface="Calibri Light" panose="020F0302020204030204" pitchFamily="34" charset="0"/>
              </a:rPr>
              <a:t>Clean Steam System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836B476-1023-43C7-8658-D704C59015DF}"/>
              </a:ext>
            </a:extLst>
          </p:cNvPr>
          <p:cNvSpPr/>
          <p:nvPr/>
        </p:nvSpPr>
        <p:spPr>
          <a:xfrm>
            <a:off x="6386287" y="5457370"/>
            <a:ext cx="2011564" cy="4934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E36FC5C8-5841-46D5-A094-4B3F99454971}"/>
              </a:ext>
            </a:extLst>
          </p:cNvPr>
          <p:cNvSpPr/>
          <p:nvPr/>
        </p:nvSpPr>
        <p:spPr>
          <a:xfrm>
            <a:off x="6241144" y="5210626"/>
            <a:ext cx="715495" cy="49348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8582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E6EB0-FF5E-46AC-8766-531EC88C6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GB"/>
              <a:t>Area Schedule </a:t>
            </a:r>
            <a:endParaRPr lang="en-CH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0044EFF3-0047-4AC4-9864-063CA47579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7719199"/>
              </p:ext>
            </p:extLst>
          </p:nvPr>
        </p:nvGraphicFramePr>
        <p:xfrm>
          <a:off x="838200" y="917904"/>
          <a:ext cx="10735731" cy="5514635"/>
        </p:xfrm>
        <a:graphic>
          <a:graphicData uri="http://schemas.openxmlformats.org/drawingml/2006/table">
            <a:tbl>
              <a:tblPr/>
              <a:tblGrid>
                <a:gridCol w="1018122">
                  <a:extLst>
                    <a:ext uri="{9D8B030D-6E8A-4147-A177-3AD203B41FA5}">
                      <a16:colId xmlns:a16="http://schemas.microsoft.com/office/drawing/2014/main" val="460645178"/>
                    </a:ext>
                  </a:extLst>
                </a:gridCol>
                <a:gridCol w="1827167">
                  <a:extLst>
                    <a:ext uri="{9D8B030D-6E8A-4147-A177-3AD203B41FA5}">
                      <a16:colId xmlns:a16="http://schemas.microsoft.com/office/drawing/2014/main" val="1397538672"/>
                    </a:ext>
                  </a:extLst>
                </a:gridCol>
                <a:gridCol w="2263503">
                  <a:extLst>
                    <a:ext uri="{9D8B030D-6E8A-4147-A177-3AD203B41FA5}">
                      <a16:colId xmlns:a16="http://schemas.microsoft.com/office/drawing/2014/main" val="136377535"/>
                    </a:ext>
                  </a:extLst>
                </a:gridCol>
                <a:gridCol w="572693">
                  <a:extLst>
                    <a:ext uri="{9D8B030D-6E8A-4147-A177-3AD203B41FA5}">
                      <a16:colId xmlns:a16="http://schemas.microsoft.com/office/drawing/2014/main" val="437530231"/>
                    </a:ext>
                  </a:extLst>
                </a:gridCol>
                <a:gridCol w="663597">
                  <a:extLst>
                    <a:ext uri="{9D8B030D-6E8A-4147-A177-3AD203B41FA5}">
                      <a16:colId xmlns:a16="http://schemas.microsoft.com/office/drawing/2014/main" val="819138204"/>
                    </a:ext>
                  </a:extLst>
                </a:gridCol>
                <a:gridCol w="663597">
                  <a:extLst>
                    <a:ext uri="{9D8B030D-6E8A-4147-A177-3AD203B41FA5}">
                      <a16:colId xmlns:a16="http://schemas.microsoft.com/office/drawing/2014/main" val="1256889584"/>
                    </a:ext>
                  </a:extLst>
                </a:gridCol>
                <a:gridCol w="572693">
                  <a:extLst>
                    <a:ext uri="{9D8B030D-6E8A-4147-A177-3AD203B41FA5}">
                      <a16:colId xmlns:a16="http://schemas.microsoft.com/office/drawing/2014/main" val="444474185"/>
                    </a:ext>
                  </a:extLst>
                </a:gridCol>
                <a:gridCol w="936308">
                  <a:extLst>
                    <a:ext uri="{9D8B030D-6E8A-4147-A177-3AD203B41FA5}">
                      <a16:colId xmlns:a16="http://schemas.microsoft.com/office/drawing/2014/main" val="1761703139"/>
                    </a:ext>
                  </a:extLst>
                </a:gridCol>
                <a:gridCol w="1045393">
                  <a:extLst>
                    <a:ext uri="{9D8B030D-6E8A-4147-A177-3AD203B41FA5}">
                      <a16:colId xmlns:a16="http://schemas.microsoft.com/office/drawing/2014/main" val="2123842470"/>
                    </a:ext>
                  </a:extLst>
                </a:gridCol>
                <a:gridCol w="1172658">
                  <a:extLst>
                    <a:ext uri="{9D8B030D-6E8A-4147-A177-3AD203B41FA5}">
                      <a16:colId xmlns:a16="http://schemas.microsoft.com/office/drawing/2014/main" val="3610048568"/>
                    </a:ext>
                  </a:extLst>
                </a:gridCol>
              </a:tblGrid>
              <a:tr h="105242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Area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Room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Equipment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BSL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Hygienic zone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Level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Area [m2]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Room height [m]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Room volume [m3]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Air exchange rate [m3/h]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06772503"/>
                  </a:ext>
                </a:extLst>
              </a:tr>
              <a:tr h="203466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Utilities/Facility Man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HVAC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Heater, Cooler, Humidifier, Multi Filters (HEPA), Compressor, Ventilators, Mixing Chambers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608906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Utilities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ambient Heating &amp; Cooling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General Hot Water System &amp; electrical coolers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4490544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Utilities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Waste treatment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Autoclave, Storage space Warehouse, 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Basement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1513072"/>
                  </a:ext>
                </a:extLst>
              </a:tr>
              <a:tr h="203466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Utilities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Portable Water and Purified Water 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Tank FW, 2 x Tank PW,  Heat Exchanger, Reverse Osmosis, Nanofiltration, 2 Pumps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Basement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2728088"/>
                  </a:ext>
                </a:extLst>
              </a:tr>
              <a:tr h="305198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Utilities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WFI/Steam Production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 x WFI Tank,  Heat Exchanger, Multi Step Destillation Column (WFI), Distillation Column (Clean Steam), compressor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Basement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4111564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Utilities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Clean compressed Air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Compressor,  Storage, Valves, Filters &amp; Deoiling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Outside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5247527"/>
                  </a:ext>
                </a:extLst>
              </a:tr>
              <a:tr h="203466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Utilities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Process Gases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Storage for N2, O2, CO2, H2O2,  Liquid Nitrogen + pneumatic valves for all, 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Outside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444183"/>
                  </a:ext>
                </a:extLst>
              </a:tr>
              <a:tr h="105242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Utilities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Emergency Generators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Basement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4738896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Media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 preparation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1000L tank, 2000L tank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109.5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5164583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Media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Medium cold storage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95.9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114902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Media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Buffer preparation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nb-NO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50L, 100L, 500L, 1000L, 1500L, 2000L, 3000L tanks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192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575.4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839496"/>
                  </a:ext>
                </a:extLst>
              </a:tr>
              <a:tr h="105242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Media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Buffer cold storage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124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372.7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907500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USP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Personnel Airlock Inoculation Lab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5.76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17.3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9543582"/>
                  </a:ext>
                </a:extLst>
              </a:tr>
              <a:tr h="203466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USP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Inoculum Production lab</a:t>
                      </a:r>
                    </a:p>
                  </a:txBody>
                  <a:tcPr marL="2768" marR="2768" marT="27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Freezer -80°C, laminar flow hood, microscope</a:t>
                      </a:r>
                      <a:b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incubator, NucleoCounter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19.74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119.2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112590"/>
                  </a:ext>
                </a:extLst>
              </a:tr>
              <a:tr h="203466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USP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Cell expansion, Production</a:t>
                      </a:r>
                    </a:p>
                  </a:txBody>
                  <a:tcPr marL="2768" marR="2768" marT="2768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20L Wave , 200L STR (SU),</a:t>
                      </a:r>
                      <a:b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</a:br>
                      <a:r>
                        <a:rPr lang="es-ES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 STR (SU) bioreactors, Autoclave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144.72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434.2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5107695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USP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Personnel Airlock Men USP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32.7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98.1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4103387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USP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Material Airlock USP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14.21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42.6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9794248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USP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Harvest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Depth filter, Pump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30.42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91.3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1051740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USP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Corridor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77.64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230.4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964328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6116879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8205668"/>
                  </a:ext>
                </a:extLst>
              </a:tr>
              <a:tr h="105242"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7784011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DSP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Personnel Airlock Personal USP QC-DSP V+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98.1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3272583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DSP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Personnel Airlock women DSP V+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4545416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DSP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Personnel Airlock DSP virus-freezing D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8392732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DSP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Personnel Airlock DSP virus-freezing CNC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2005686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DSP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Material Airlock USP QC-DSP V+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20340147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DSP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Material Airlock Buffer storage-DSP V+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0745924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DSP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Material Airlock Buffer storage-DSP V+/-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2253120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DSP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Material Airlock DSP V- - Freezing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9968566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DSP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Material Airlock DSP V- - Freezing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6220016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DSP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DSP room V+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See DSP list 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223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669.2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657934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DSP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DSP room V-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See DSP list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193.9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3986314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DSP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DSP freezing room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CNC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87.3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7761298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DSP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DSP storage room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CNC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Ground floor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68.4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8785445"/>
                  </a:ext>
                </a:extLst>
              </a:tr>
              <a:tr h="105242"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CBA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0480618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Warehouse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Warehouse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2910191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Raw material lab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Raw material lab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1506241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Facility Management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Reception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0188150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Facility Management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Offices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642346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Facility Management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Cafeteria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497440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Facility Management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Toilets Men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4134768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Facility Management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Toilets Women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0875403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Facility Management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Stairs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40738531"/>
                  </a:ext>
                </a:extLst>
              </a:tr>
              <a:tr h="101733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Facility Management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Elevator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1236858"/>
                  </a:ext>
                </a:extLst>
              </a:tr>
              <a:tr h="105242"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Facility Management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Data Storage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>
                      <a:noFill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Basement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CH" sz="6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2768" marR="2768" marT="2768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4808700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53F1AD-21F5-4D7A-84DE-61887E22C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8309459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1FB73E-FB26-4EC9-8917-157AE31C67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016" y="149365"/>
            <a:ext cx="10863811" cy="670863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ECDE395-BDAE-4DE3-BCFC-222D4968B36F}"/>
              </a:ext>
            </a:extLst>
          </p:cNvPr>
          <p:cNvSpPr/>
          <p:nvPr/>
        </p:nvSpPr>
        <p:spPr>
          <a:xfrm>
            <a:off x="8578369" y="4630056"/>
            <a:ext cx="2482370" cy="7982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3DA7062-ADFC-49DE-8710-E23EF27F3542}"/>
              </a:ext>
            </a:extLst>
          </p:cNvPr>
          <p:cNvSpPr/>
          <p:nvPr/>
        </p:nvSpPr>
        <p:spPr>
          <a:xfrm>
            <a:off x="8251372" y="4201886"/>
            <a:ext cx="2482370" cy="79828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34406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031E93F-A907-4856-9737-9576560F7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Calibri Light"/>
              </a:rPr>
              <a:t>Staff estimation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37AC0F07-6559-49AA-A887-541F2D4C9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31</a:t>
            </a:fld>
            <a:endParaRPr lang="de-CH"/>
          </a:p>
        </p:txBody>
      </p:sp>
      <p:pic>
        <p:nvPicPr>
          <p:cNvPr id="4" name="Grafik 4" descr="Ein Bild, das Tisch enthält.&#10;&#10;Beschreibung automatisch generiert.">
            <a:extLst>
              <a:ext uri="{FF2B5EF4-FFF2-40B4-BE49-F238E27FC236}">
                <a16:creationId xmlns:a16="http://schemas.microsoft.com/office/drawing/2014/main" id="{64491553-C464-414E-AB54-95182100D1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5782" y="5505257"/>
            <a:ext cx="3631947" cy="10496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AADEE37-F7B0-419C-90B0-B71ECD1C44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194" y="1690688"/>
            <a:ext cx="8797366" cy="3675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6397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E18B63-9674-456E-85B6-FF9CB4A31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Feedback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83C352A-3995-48C5-A2CA-0427D0319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2" y="1804737"/>
            <a:ext cx="4106778" cy="43722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What we liked:</a:t>
            </a:r>
          </a:p>
          <a:p>
            <a:r>
              <a:rPr lang="en-US" sz="2000"/>
              <a:t>very </a:t>
            </a:r>
            <a:r>
              <a:rPr lang="en-US" sz="2000" b="1"/>
              <a:t>interactive</a:t>
            </a:r>
            <a:r>
              <a:rPr lang="en-US" sz="2000"/>
              <a:t> course</a:t>
            </a:r>
          </a:p>
          <a:p>
            <a:r>
              <a:rPr lang="en-US" sz="2000"/>
              <a:t>interesting </a:t>
            </a:r>
            <a:r>
              <a:rPr lang="en-US" sz="2000" b="1"/>
              <a:t>inputs from various experts</a:t>
            </a:r>
          </a:p>
          <a:p>
            <a:r>
              <a:rPr lang="en-US" sz="2000"/>
              <a:t>feeling of a "</a:t>
            </a:r>
            <a:r>
              <a:rPr lang="en-US" sz="2000" b="1"/>
              <a:t>small company</a:t>
            </a:r>
            <a:r>
              <a:rPr lang="en-US" sz="2000"/>
              <a:t>”</a:t>
            </a:r>
          </a:p>
          <a:p>
            <a:r>
              <a:rPr lang="en-US" sz="2000"/>
              <a:t>students with diverse expertise and experience follow </a:t>
            </a:r>
            <a:r>
              <a:rPr lang="en-US" sz="2000" b="1"/>
              <a:t>one goal</a:t>
            </a:r>
          </a:p>
          <a:p>
            <a:r>
              <a:rPr lang="en-US" sz="2000"/>
              <a:t>one gets a sense of </a:t>
            </a:r>
            <a:r>
              <a:rPr lang="en-US" sz="2000" b="1"/>
              <a:t>collaboration</a:t>
            </a:r>
            <a:r>
              <a:rPr lang="en-US" sz="2000"/>
              <a:t> with different people having different interests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CE40024-5E4B-486B-B88C-CFCD4C077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32</a:t>
            </a:fld>
            <a:endParaRPr lang="de-CH"/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DF2585CF-6D88-A24E-AAFC-0AE1A43195D7}"/>
              </a:ext>
            </a:extLst>
          </p:cNvPr>
          <p:cNvSpPr txBox="1">
            <a:spLocks/>
          </p:cNvSpPr>
          <p:nvPr/>
        </p:nvSpPr>
        <p:spPr>
          <a:xfrm>
            <a:off x="5342021" y="1804736"/>
            <a:ext cx="6140115" cy="45516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000"/>
              <a:t>Suggestions for improvement: </a:t>
            </a:r>
          </a:p>
          <a:p>
            <a:r>
              <a:rPr lang="en-US" sz="2000" b="1"/>
              <a:t>Course structure</a:t>
            </a:r>
          </a:p>
          <a:p>
            <a:pPr lvl="1"/>
            <a:r>
              <a:rPr lang="en-US" sz="1600"/>
              <a:t>Instead of long intros from companies, more direct help </a:t>
            </a:r>
          </a:p>
          <a:p>
            <a:pPr lvl="1"/>
            <a:r>
              <a:rPr lang="en-US" sz="1600"/>
              <a:t>feedbacks on progress </a:t>
            </a:r>
          </a:p>
          <a:p>
            <a:pPr lvl="1"/>
            <a:r>
              <a:rPr lang="en-US" sz="1600"/>
              <a:t>more detailed explanation of the different tasks</a:t>
            </a:r>
          </a:p>
          <a:p>
            <a:r>
              <a:rPr lang="en-US" sz="2000" b="1"/>
              <a:t>Assignment to management</a:t>
            </a:r>
            <a:r>
              <a:rPr lang="en-US" sz="2000"/>
              <a:t>: own initiative</a:t>
            </a:r>
          </a:p>
          <a:p>
            <a:r>
              <a:rPr lang="en-US" sz="2000" b="1" err="1"/>
              <a:t>HakoBio</a:t>
            </a:r>
            <a:endParaRPr lang="en-US" sz="2000" b="1"/>
          </a:p>
          <a:p>
            <a:pPr lvl="1"/>
            <a:r>
              <a:rPr lang="en-US" sz="1600"/>
              <a:t>difficult to collaborate between the groups</a:t>
            </a:r>
          </a:p>
          <a:p>
            <a:pPr lvl="1"/>
            <a:r>
              <a:rPr lang="en-US" sz="1600"/>
              <a:t>saving was not always possible</a:t>
            </a:r>
          </a:p>
          <a:p>
            <a:pPr lvl="1"/>
            <a:r>
              <a:rPr lang="en-US" sz="1600"/>
              <a:t>energy consuming and slow</a:t>
            </a:r>
          </a:p>
          <a:p>
            <a:pPr marL="228600" lvl="1">
              <a:spcBef>
                <a:spcPts val="1000"/>
              </a:spcBef>
            </a:pPr>
            <a:r>
              <a:rPr lang="en-US" sz="2000" b="1"/>
              <a:t>Visio</a:t>
            </a:r>
          </a:p>
          <a:p>
            <a:pPr marL="685800" lvl="2">
              <a:spcBef>
                <a:spcPts val="1000"/>
              </a:spcBef>
            </a:pPr>
            <a:r>
              <a:rPr lang="en-US" sz="1600"/>
              <a:t>introductory video/slide/lesson at the beginning of the course</a:t>
            </a:r>
          </a:p>
          <a:p>
            <a:pPr marL="685800" lvl="2">
              <a:spcBef>
                <a:spcPts val="1000"/>
              </a:spcBef>
            </a:pPr>
            <a:r>
              <a:rPr lang="en-US" sz="1600"/>
              <a:t>few had access or experience with the program</a:t>
            </a:r>
          </a:p>
        </p:txBody>
      </p:sp>
    </p:spTree>
    <p:extLst>
      <p:ext uri="{BB962C8B-B14F-4D97-AF65-F5344CB8AC3E}">
        <p14:creationId xmlns:p14="http://schemas.microsoft.com/office/powerpoint/2010/main" val="34637274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E18B63-9674-456E-85B6-FF9CB4A31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62011"/>
            <a:ext cx="10515600" cy="1325563"/>
          </a:xfrm>
        </p:spPr>
        <p:txBody>
          <a:bodyPr/>
          <a:lstStyle/>
          <a:p>
            <a:pPr algn="ctr"/>
            <a:r>
              <a:rPr lang="en-US"/>
              <a:t>Do you have any questions ? 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CE40024-5E4B-486B-B88C-CFCD4C077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33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20309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2">
            <a:extLst>
              <a:ext uri="{FF2B5EF4-FFF2-40B4-BE49-F238E27FC236}">
                <a16:creationId xmlns:a16="http://schemas.microsoft.com/office/drawing/2014/main" id="{53F29798-D584-4792-9B62-3F5F5C36D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EB1FA70-EF1F-492A-8339-5DA07410F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4805"/>
            <a:ext cx="10515600" cy="15058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Height concept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85BF8D75-2C0C-4493-87E7-BB873C51C8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703" y="1367567"/>
            <a:ext cx="9027456" cy="4852258"/>
          </a:xfrm>
          <a:prstGeom prst="rect">
            <a:avLst/>
          </a:prstGeom>
        </p:spPr>
      </p:pic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CD1674D-90A0-4CF2-8EF0-DF8CEA004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4023C17-10D3-4B90-85E0-D45BABC595B4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3105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BBF97B-4E49-4344-AFD7-A8AF1ADAC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Occupancy list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93399F6-4375-4580-8BDC-158C8FCCF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5</a:t>
            </a:fld>
            <a:endParaRPr lang="de-CH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314B1A3D-B3EB-42DC-8D35-3982EC6023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88" y="2276765"/>
            <a:ext cx="12093423" cy="2770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551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D841EB-2B29-42B2-8697-E12DA5B89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829" y="2651125"/>
            <a:ext cx="10515600" cy="1325563"/>
          </a:xfrm>
        </p:spPr>
        <p:txBody>
          <a:bodyPr/>
          <a:lstStyle/>
          <a:p>
            <a:r>
              <a:rPr lang="en-US" b="1"/>
              <a:t>Progress USP-Team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3FCA582-0131-4A92-8ED0-0B2713EA3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97780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0DBF2D-6C00-4CC1-9AB6-F5812062B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Plant on a Page - USP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1B0BAFB-80AE-4F58-A984-DF1A166BD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7</a:t>
            </a:fld>
            <a:endParaRPr lang="de-CH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69C3AA1B-2674-4540-821C-2429879BEC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5075" y="1411261"/>
            <a:ext cx="7181850" cy="5446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193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9CF8CB4-747A-406A-B31A-769B64FAC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err="1"/>
              <a:t>HakoBio</a:t>
            </a:r>
            <a:r>
              <a:rPr lang="en-GB"/>
              <a:t> USP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3A595E4-25E2-4D0B-93A7-8F4772BDD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73906"/>
            <a:ext cx="2743200" cy="365125"/>
          </a:xfrm>
        </p:spPr>
        <p:txBody>
          <a:bodyPr/>
          <a:lstStyle/>
          <a:p>
            <a:fld id="{34023C17-10D3-4B90-85E0-D45BABC595B4}" type="slidenum">
              <a:rPr lang="de-CH" smtClean="0"/>
              <a:t>8</a:t>
            </a:fld>
            <a:endParaRPr lang="de-CH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DB9D061-2967-4DA6-A02E-FA7F2BD03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9232" y="1490568"/>
            <a:ext cx="6557131" cy="5065901"/>
          </a:xfrm>
          <a:prstGeom prst="rect">
            <a:avLst/>
          </a:prstGeom>
        </p:spPr>
      </p:pic>
      <p:grpSp>
        <p:nvGrpSpPr>
          <p:cNvPr id="3" name="Group 18">
            <a:extLst>
              <a:ext uri="{FF2B5EF4-FFF2-40B4-BE49-F238E27FC236}">
                <a16:creationId xmlns:a16="http://schemas.microsoft.com/office/drawing/2014/main" id="{94652353-EF96-4A1A-8C90-DEDCAEB0FD25}"/>
              </a:ext>
            </a:extLst>
          </p:cNvPr>
          <p:cNvGrpSpPr/>
          <p:nvPr/>
        </p:nvGrpSpPr>
        <p:grpSpPr>
          <a:xfrm>
            <a:off x="7396858" y="3295284"/>
            <a:ext cx="341401" cy="523220"/>
            <a:chOff x="10624453" y="3368471"/>
            <a:chExt cx="440823" cy="675596"/>
          </a:xfrm>
        </p:grpSpPr>
        <p:sp>
          <p:nvSpPr>
            <p:cNvPr id="10" name="Flowchart: Connector 14">
              <a:extLst>
                <a:ext uri="{FF2B5EF4-FFF2-40B4-BE49-F238E27FC236}">
                  <a16:creationId xmlns:a16="http://schemas.microsoft.com/office/drawing/2014/main" id="{1BF3E5DA-4C62-4B21-AA7E-63F7A4B55AE1}"/>
                </a:ext>
              </a:extLst>
            </p:cNvPr>
            <p:cNvSpPr/>
            <p:nvPr/>
          </p:nvSpPr>
          <p:spPr>
            <a:xfrm>
              <a:off x="10630819" y="3496368"/>
              <a:ext cx="434457" cy="434457"/>
            </a:xfrm>
            <a:prstGeom prst="flowChartConnector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1" name="TextBox 16">
              <a:extLst>
                <a:ext uri="{FF2B5EF4-FFF2-40B4-BE49-F238E27FC236}">
                  <a16:creationId xmlns:a16="http://schemas.microsoft.com/office/drawing/2014/main" id="{9967F4C3-6037-481C-A5A1-AD000FC4976A}"/>
                </a:ext>
              </a:extLst>
            </p:cNvPr>
            <p:cNvSpPr txBox="1"/>
            <p:nvPr/>
          </p:nvSpPr>
          <p:spPr>
            <a:xfrm flipH="1">
              <a:off x="10624453" y="3368471"/>
              <a:ext cx="428809" cy="6755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2800" dirty="0"/>
                <a:t>1</a:t>
              </a:r>
              <a:endParaRPr lang="en-GB" sz="280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DC67E9D-EB88-4AAE-900C-391C61FD46F2}"/>
              </a:ext>
            </a:extLst>
          </p:cNvPr>
          <p:cNvGrpSpPr/>
          <p:nvPr/>
        </p:nvGrpSpPr>
        <p:grpSpPr>
          <a:xfrm>
            <a:off x="6096000" y="3500299"/>
            <a:ext cx="341401" cy="523220"/>
            <a:chOff x="10624453" y="3368471"/>
            <a:chExt cx="440823" cy="675596"/>
          </a:xfrm>
        </p:grpSpPr>
        <p:sp>
          <p:nvSpPr>
            <p:cNvPr id="20" name="Flowchart: Connector 14">
              <a:extLst>
                <a:ext uri="{FF2B5EF4-FFF2-40B4-BE49-F238E27FC236}">
                  <a16:creationId xmlns:a16="http://schemas.microsoft.com/office/drawing/2014/main" id="{FBED7C3E-3412-4AF6-AB7C-890117A67E2C}"/>
                </a:ext>
              </a:extLst>
            </p:cNvPr>
            <p:cNvSpPr/>
            <p:nvPr/>
          </p:nvSpPr>
          <p:spPr>
            <a:xfrm>
              <a:off x="10630819" y="3496368"/>
              <a:ext cx="434457" cy="434457"/>
            </a:xfrm>
            <a:prstGeom prst="flowChartConnector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TextBox 16">
              <a:extLst>
                <a:ext uri="{FF2B5EF4-FFF2-40B4-BE49-F238E27FC236}">
                  <a16:creationId xmlns:a16="http://schemas.microsoft.com/office/drawing/2014/main" id="{3F479117-EEF4-4A59-90A9-78DEE2211F1E}"/>
                </a:ext>
              </a:extLst>
            </p:cNvPr>
            <p:cNvSpPr txBox="1"/>
            <p:nvPr/>
          </p:nvSpPr>
          <p:spPr>
            <a:xfrm flipH="1">
              <a:off x="10624453" y="3368471"/>
              <a:ext cx="428809" cy="67559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de-CH" sz="2800">
                  <a:cs typeface="Calibri"/>
                </a:rPr>
                <a:t>2</a:t>
              </a:r>
            </a:p>
          </p:txBody>
        </p:sp>
      </p:grpSp>
      <p:grpSp>
        <p:nvGrpSpPr>
          <p:cNvPr id="22" name="Group 18">
            <a:extLst>
              <a:ext uri="{FF2B5EF4-FFF2-40B4-BE49-F238E27FC236}">
                <a16:creationId xmlns:a16="http://schemas.microsoft.com/office/drawing/2014/main" id="{886E2200-818F-4A9E-9F8D-403A7AAF2148}"/>
              </a:ext>
            </a:extLst>
          </p:cNvPr>
          <p:cNvGrpSpPr/>
          <p:nvPr/>
        </p:nvGrpSpPr>
        <p:grpSpPr>
          <a:xfrm>
            <a:off x="4691757" y="5287837"/>
            <a:ext cx="341401" cy="523220"/>
            <a:chOff x="10624453" y="3368471"/>
            <a:chExt cx="440823" cy="675596"/>
          </a:xfrm>
        </p:grpSpPr>
        <p:sp>
          <p:nvSpPr>
            <p:cNvPr id="23" name="Flowchart: Connector 14">
              <a:extLst>
                <a:ext uri="{FF2B5EF4-FFF2-40B4-BE49-F238E27FC236}">
                  <a16:creationId xmlns:a16="http://schemas.microsoft.com/office/drawing/2014/main" id="{34B16A63-203E-4D2F-800F-EF54B712977C}"/>
                </a:ext>
              </a:extLst>
            </p:cNvPr>
            <p:cNvSpPr/>
            <p:nvPr/>
          </p:nvSpPr>
          <p:spPr>
            <a:xfrm>
              <a:off x="10630819" y="3496368"/>
              <a:ext cx="434457" cy="434457"/>
            </a:xfrm>
            <a:prstGeom prst="flowChartConnector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TextBox 16">
              <a:extLst>
                <a:ext uri="{FF2B5EF4-FFF2-40B4-BE49-F238E27FC236}">
                  <a16:creationId xmlns:a16="http://schemas.microsoft.com/office/drawing/2014/main" id="{0A126EF7-C333-4D2C-AF1D-402082817F46}"/>
                </a:ext>
              </a:extLst>
            </p:cNvPr>
            <p:cNvSpPr txBox="1"/>
            <p:nvPr/>
          </p:nvSpPr>
          <p:spPr>
            <a:xfrm flipH="1">
              <a:off x="10624453" y="3368471"/>
              <a:ext cx="428809" cy="67559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de-CH" sz="2800"/>
                <a:t>3</a:t>
              </a:r>
              <a:endParaRPr lang="de-CH" sz="2800">
                <a:cs typeface="Calibri"/>
              </a:endParaRPr>
            </a:p>
          </p:txBody>
        </p:sp>
      </p:grpSp>
      <p:grpSp>
        <p:nvGrpSpPr>
          <p:cNvPr id="25" name="Group 18">
            <a:extLst>
              <a:ext uri="{FF2B5EF4-FFF2-40B4-BE49-F238E27FC236}">
                <a16:creationId xmlns:a16="http://schemas.microsoft.com/office/drawing/2014/main" id="{0A7A1645-CC15-42C2-A689-25CFBE7CAD02}"/>
              </a:ext>
            </a:extLst>
          </p:cNvPr>
          <p:cNvGrpSpPr/>
          <p:nvPr/>
        </p:nvGrpSpPr>
        <p:grpSpPr>
          <a:xfrm>
            <a:off x="4046215" y="3243141"/>
            <a:ext cx="341401" cy="523220"/>
            <a:chOff x="10624453" y="3368471"/>
            <a:chExt cx="440823" cy="675596"/>
          </a:xfrm>
        </p:grpSpPr>
        <p:sp>
          <p:nvSpPr>
            <p:cNvPr id="26" name="Flowchart: Connector 14">
              <a:extLst>
                <a:ext uri="{FF2B5EF4-FFF2-40B4-BE49-F238E27FC236}">
                  <a16:creationId xmlns:a16="http://schemas.microsoft.com/office/drawing/2014/main" id="{D1779EF8-6208-4E9D-891A-46375FB78C75}"/>
                </a:ext>
              </a:extLst>
            </p:cNvPr>
            <p:cNvSpPr/>
            <p:nvPr/>
          </p:nvSpPr>
          <p:spPr>
            <a:xfrm>
              <a:off x="10630819" y="3496368"/>
              <a:ext cx="434457" cy="434457"/>
            </a:xfrm>
            <a:prstGeom prst="flowChartConnector">
              <a:avLst/>
            </a:prstGeom>
            <a:solidFill>
              <a:schemeClr val="accent6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TextBox 16">
              <a:extLst>
                <a:ext uri="{FF2B5EF4-FFF2-40B4-BE49-F238E27FC236}">
                  <a16:creationId xmlns:a16="http://schemas.microsoft.com/office/drawing/2014/main" id="{16AACD7F-2AEA-49CE-8477-5749448E08A8}"/>
                </a:ext>
              </a:extLst>
            </p:cNvPr>
            <p:cNvSpPr txBox="1"/>
            <p:nvPr/>
          </p:nvSpPr>
          <p:spPr>
            <a:xfrm flipH="1">
              <a:off x="10624453" y="3368471"/>
              <a:ext cx="428809" cy="675596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/>
            <a:p>
              <a:r>
                <a:rPr lang="de-CH" sz="2800">
                  <a:cs typeface="Calibri"/>
                </a:rPr>
                <a:t>4</a:t>
              </a:r>
            </a:p>
          </p:txBody>
        </p:sp>
      </p:grpSp>
      <p:cxnSp>
        <p:nvCxnSpPr>
          <p:cNvPr id="32" name="Straight Arrow Connector 86">
            <a:extLst>
              <a:ext uri="{FF2B5EF4-FFF2-40B4-BE49-F238E27FC236}">
                <a16:creationId xmlns:a16="http://schemas.microsoft.com/office/drawing/2014/main" id="{4F40EBF7-446C-4EB4-9810-A6289A67BA60}"/>
              </a:ext>
            </a:extLst>
          </p:cNvPr>
          <p:cNvCxnSpPr>
            <a:cxnSpLocks/>
          </p:cNvCxnSpPr>
          <p:nvPr/>
        </p:nvCxnSpPr>
        <p:spPr>
          <a:xfrm flipH="1" flipV="1">
            <a:off x="4300496" y="3662239"/>
            <a:ext cx="484229" cy="1755626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1" name="Straight Arrow Connector 86">
            <a:extLst>
              <a:ext uri="{FF2B5EF4-FFF2-40B4-BE49-F238E27FC236}">
                <a16:creationId xmlns:a16="http://schemas.microsoft.com/office/drawing/2014/main" id="{37F3640F-A18E-4260-BABE-42792DAB18A3}"/>
              </a:ext>
            </a:extLst>
          </p:cNvPr>
          <p:cNvCxnSpPr>
            <a:cxnSpLocks/>
            <a:endCxn id="23" idx="6"/>
          </p:cNvCxnSpPr>
          <p:nvPr/>
        </p:nvCxnSpPr>
        <p:spPr>
          <a:xfrm flipH="1">
            <a:off x="5033158" y="3890963"/>
            <a:ext cx="1105705" cy="1664159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3" name="Straight Arrow Connector 86">
            <a:extLst>
              <a:ext uri="{FF2B5EF4-FFF2-40B4-BE49-F238E27FC236}">
                <a16:creationId xmlns:a16="http://schemas.microsoft.com/office/drawing/2014/main" id="{9A893FBE-7496-489D-89AF-5CC36FBACEA3}"/>
              </a:ext>
            </a:extLst>
          </p:cNvPr>
          <p:cNvCxnSpPr>
            <a:cxnSpLocks/>
            <a:stCxn id="10" idx="2"/>
            <a:endCxn id="21" idx="1"/>
          </p:cNvCxnSpPr>
          <p:nvPr/>
        </p:nvCxnSpPr>
        <p:spPr>
          <a:xfrm flipH="1">
            <a:off x="6428097" y="3562569"/>
            <a:ext cx="973691" cy="199340"/>
          </a:xfrm>
          <a:prstGeom prst="straightConnector1">
            <a:avLst/>
          </a:prstGeom>
          <a:ln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2917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D2D3AE-3B42-408C-A18A-B94B6C420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Size and functions of USP systems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FFA1DFE-5E2D-48E5-9539-66D40083F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023C17-10D3-4B90-85E0-D45BABC595B4}" type="slidenum">
              <a:rPr lang="de-CH" smtClean="0"/>
              <a:t>9</a:t>
            </a:fld>
            <a:endParaRPr lang="de-CH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8383A105-209B-4D8A-BBC2-FF3646FC9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123" y="1998886"/>
            <a:ext cx="5247777" cy="1848021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58A1C9E5-C0AF-46E6-86DB-4333DA330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253" y="4184825"/>
            <a:ext cx="5365516" cy="2092387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40F5F287-89FD-44DB-BBC4-E5CF55EA4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9212" y="1998886"/>
            <a:ext cx="5657477" cy="1966282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76CC6E9C-04E7-44CF-95B2-CD11F59970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8458" y="4184825"/>
            <a:ext cx="6023289" cy="1898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5054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2F34FC02811A8F499CA32FC612EE48A0" ma:contentTypeVersion="9" ma:contentTypeDescription="Ein neues Dokument erstellen." ma:contentTypeScope="" ma:versionID="799fd8fbf740541e3223ece83ffb647c">
  <xsd:schema xmlns:xsd="http://www.w3.org/2001/XMLSchema" xmlns:xs="http://www.w3.org/2001/XMLSchema" xmlns:p="http://schemas.microsoft.com/office/2006/metadata/properties" xmlns:ns2="4cde1fc4-2b3d-4add-8ea9-0168bc64bbe7" xmlns:ns3="8101c224-8760-4bfa-b56b-356fc4b4ad60" targetNamespace="http://schemas.microsoft.com/office/2006/metadata/properties" ma:root="true" ma:fieldsID="0a39c6f75a88d1210949dee0ff67d8c7" ns2:_="" ns3:_="">
    <xsd:import namespace="4cde1fc4-2b3d-4add-8ea9-0168bc64bbe7"/>
    <xsd:import namespace="8101c224-8760-4bfa-b56b-356fc4b4ad6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cde1fc4-2b3d-4add-8ea9-0168bc64bbe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101c224-8760-4bfa-b56b-356fc4b4ad60" elementFormDefault="qualified">
    <xsd:import namespace="http://schemas.microsoft.com/office/2006/documentManagement/types"/>
    <xsd:import namespace="http://schemas.microsoft.com/office/infopath/2007/PartnerControls"/>
    <xsd:element name="SharedWithUsers" ma:index="15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6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6C45408-E02D-4A24-84DA-778BF669FAF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E61F5B6-534C-4C72-B564-33037AC2707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cde1fc4-2b3d-4add-8ea9-0168bc64bbe7"/>
    <ds:schemaRef ds:uri="8101c224-8760-4bfa-b56b-356fc4b4ad6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E076A3D-227F-4D35-8D34-2C99DC2EBF54}">
  <ds:schemaRefs>
    <ds:schemaRef ds:uri="4cde1fc4-2b3d-4add-8ea9-0168bc64bbe7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1617</Words>
  <Application>Microsoft Office PowerPoint</Application>
  <PresentationFormat>Breitbild</PresentationFormat>
  <Paragraphs>725</Paragraphs>
  <Slides>33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</vt:lpstr>
      <vt:lpstr>Presentation of day 5</vt:lpstr>
      <vt:lpstr>Introduction</vt:lpstr>
      <vt:lpstr>Area Schedule </vt:lpstr>
      <vt:lpstr>Height concept</vt:lpstr>
      <vt:lpstr>Occupancy list</vt:lpstr>
      <vt:lpstr>Progress USP-Team</vt:lpstr>
      <vt:lpstr>Plant on a Page - USP</vt:lpstr>
      <vt:lpstr>HakoBio USP</vt:lpstr>
      <vt:lpstr>Size and functions of USP systems</vt:lpstr>
      <vt:lpstr>Progress DSP-Team </vt:lpstr>
      <vt:lpstr>Plant on a Page - DSP</vt:lpstr>
      <vt:lpstr>Plant on a Page - DSP</vt:lpstr>
      <vt:lpstr>HakoBio DSP</vt:lpstr>
      <vt:lpstr>Size and functions of DSP systems – DSP V+</vt:lpstr>
      <vt:lpstr>Size and functions of DSP systems – DSP V+</vt:lpstr>
      <vt:lpstr>Size and functions of DSP systems – DSP V-</vt:lpstr>
      <vt:lpstr>Progress Media- and Buffer-prep Team</vt:lpstr>
      <vt:lpstr>Plant on a Page - Media and Buffer preparation</vt:lpstr>
      <vt:lpstr>HakoBio- Media and Buffer preparation </vt:lpstr>
      <vt:lpstr>Size and functions -Preparation of media </vt:lpstr>
      <vt:lpstr>Size and functions - Preparation of buffer</vt:lpstr>
      <vt:lpstr>Size and functions - Storage of buffer</vt:lpstr>
      <vt:lpstr>Progress Utility-Team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Staff estimation</vt:lpstr>
      <vt:lpstr>Feedback</vt:lpstr>
      <vt:lpstr>Do you have any questions 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INSECT PROTEIN SNACK</dc:title>
  <dc:creator>Zukovic Dzenneta (zukovdze)</dc:creator>
  <cp:lastModifiedBy>Nedic Maja (nedicmaj)</cp:lastModifiedBy>
  <cp:revision>1</cp:revision>
  <dcterms:created xsi:type="dcterms:W3CDTF">2021-10-11T14:16:26Z</dcterms:created>
  <dcterms:modified xsi:type="dcterms:W3CDTF">2022-02-06T18:31:22Z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0x0101002F34FC02811A8F499CA32FC612EE48A0</vt:lpwstr>
  </property>
</Properties>
</file>